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13" r:id="rId5"/>
    <p:sldMasterId id="2147483726" r:id="rId6"/>
    <p:sldMasterId id="2147483739" r:id="rId7"/>
  </p:sld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70" r:id="rId21"/>
    <p:sldId id="272" r:id="rId22"/>
    <p:sldId id="273" r:id="rId23"/>
    <p:sldId id="274" r:id="rId24"/>
    <p:sldId id="275" r:id="rId25"/>
    <p:sldId id="276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60" name="Рисунок 59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61" name="Рисунок 60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08920" cy="592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22" name="Рисунок 121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23" name="Рисунок 122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08920" cy="592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84" name="Рисунок 183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85" name="Рисунок 184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1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08920" cy="592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246" name="Рисунок 245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247" name="Рисунок 246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3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08920" cy="592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08920" cy="592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0" name="Рисунок 369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71" name="Рисунок 370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0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0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08920" cy="592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1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13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1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3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433" name="Рисунок 432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434" name="Рисунок 433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6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08920" cy="592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7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75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7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7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8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8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8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495" name="Рисунок 494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496" name="Рисунок 495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ustomShape 1"/>
          <p:cNvSpPr/>
          <p:nvPr/>
        </p:nvSpPr>
        <p:spPr>
          <a:xfrm>
            <a:off x="0" y="2575080"/>
            <a:ext cx="97920" cy="623160"/>
          </a:xfrm>
          <a:custGeom>
            <a:avLst/>
            <a:gdLst/>
            <a:ahLst/>
            <a:cxnLst/>
            <a:rect l="0" t="0" r="r" b="b"/>
            <a:pathLst>
              <a:path w="23" h="137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" name="CustomShape 2"/>
          <p:cNvSpPr/>
          <p:nvPr/>
        </p:nvSpPr>
        <p:spPr>
          <a:xfrm>
            <a:off x="128520" y="3156480"/>
            <a:ext cx="643680" cy="2319480"/>
          </a:xfrm>
          <a:custGeom>
            <a:avLst/>
            <a:gdLst/>
            <a:ahLst/>
            <a:cxnLst/>
            <a:rect l="0" t="0" r="r" b="b"/>
            <a:pathLst>
              <a:path w="141" h="505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807120" y="5447160"/>
            <a:ext cx="606600" cy="1417320"/>
          </a:xfrm>
          <a:custGeom>
            <a:avLst/>
            <a:gdLst/>
            <a:ahLst/>
            <a:cxnLst/>
            <a:rect l="0" t="0" r="r" b="b"/>
            <a:pathLst>
              <a:path w="133" h="309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959760" y="6503760"/>
            <a:ext cx="168480" cy="360720"/>
          </a:xfrm>
          <a:custGeom>
            <a:avLst/>
            <a:gdLst/>
            <a:ahLst/>
            <a:cxnLst/>
            <a:rect l="0" t="0" r="r" b="b"/>
            <a:pathLst>
              <a:path w="38" h="80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100800" y="3201120"/>
            <a:ext cx="819000" cy="3325680"/>
          </a:xfrm>
          <a:custGeom>
            <a:avLst/>
            <a:gdLst/>
            <a:ahLst/>
            <a:cxnLst/>
            <a:rect l="0" t="0" r="r" b="b"/>
            <a:pathLst>
              <a:path w="179" h="723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6"/>
          <p:cNvSpPr/>
          <p:nvPr/>
        </p:nvSpPr>
        <p:spPr>
          <a:xfrm>
            <a:off x="22320" y="228600"/>
            <a:ext cx="103320" cy="2925000"/>
          </a:xfrm>
          <a:custGeom>
            <a:avLst/>
            <a:gdLst/>
            <a:ahLst/>
            <a:cxnLst/>
            <a:rect l="0" t="0" r="r" b="b"/>
            <a:pathLst>
              <a:path w="24" h="636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7"/>
          <p:cNvSpPr/>
          <p:nvPr/>
        </p:nvSpPr>
        <p:spPr>
          <a:xfrm>
            <a:off x="78120" y="2944080"/>
            <a:ext cx="75240" cy="491040"/>
          </a:xfrm>
          <a:custGeom>
            <a:avLst/>
            <a:gdLst/>
            <a:ahLst/>
            <a:cxnLst/>
            <a:rect l="0" t="0" r="r" b="b"/>
            <a:pathLst>
              <a:path w="18" h="108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CustomShape 8"/>
          <p:cNvSpPr/>
          <p:nvPr/>
        </p:nvSpPr>
        <p:spPr>
          <a:xfrm>
            <a:off x="769680" y="5478840"/>
            <a:ext cx="187200" cy="1022040"/>
          </a:xfrm>
          <a:custGeom>
            <a:avLst/>
            <a:gdLst/>
            <a:ahLst/>
            <a:cxnLst/>
            <a:rect l="0" t="0" r="r" b="b"/>
            <a:pathLst>
              <a:path w="42" h="223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CustomShape 9"/>
          <p:cNvSpPr/>
          <p:nvPr/>
        </p:nvSpPr>
        <p:spPr>
          <a:xfrm>
            <a:off x="775440" y="1398960"/>
            <a:ext cx="2073240" cy="4045320"/>
          </a:xfrm>
          <a:custGeom>
            <a:avLst/>
            <a:gdLst/>
            <a:ahLst/>
            <a:cxnLst/>
            <a:rect l="0" t="0" r="r" b="b"/>
            <a:pathLst>
              <a:path w="451" h="879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CustomShape 10"/>
          <p:cNvSpPr/>
          <p:nvPr/>
        </p:nvSpPr>
        <p:spPr>
          <a:xfrm>
            <a:off x="922680" y="6530040"/>
            <a:ext cx="159120" cy="334440"/>
          </a:xfrm>
          <a:custGeom>
            <a:avLst/>
            <a:gdLst/>
            <a:ahLst/>
            <a:cxnLst/>
            <a:rect l="0" t="0" r="r" b="b"/>
            <a:pathLst>
              <a:path w="36" h="74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CustomShape 11"/>
          <p:cNvSpPr/>
          <p:nvPr/>
        </p:nvSpPr>
        <p:spPr>
          <a:xfrm>
            <a:off x="769680" y="5359320"/>
            <a:ext cx="34560" cy="218880"/>
          </a:xfrm>
          <a:custGeom>
            <a:avLst/>
            <a:gdLst/>
            <a:ahLst/>
            <a:cxnLst/>
            <a:rect l="0" t="0" r="r" b="b"/>
            <a:pathLst>
              <a:path w="9" h="49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CustomShape 12"/>
          <p:cNvSpPr/>
          <p:nvPr/>
        </p:nvSpPr>
        <p:spPr>
          <a:xfrm>
            <a:off x="849960" y="6244560"/>
            <a:ext cx="235800" cy="619560"/>
          </a:xfrm>
          <a:custGeom>
            <a:avLst/>
            <a:gdLst/>
            <a:ahLst/>
            <a:cxnLst/>
            <a:rect l="0" t="0" r="r" b="b"/>
            <a:pathLst>
              <a:path w="53" h="136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CustomShape 13"/>
          <p:cNvSpPr/>
          <p:nvPr/>
        </p:nvSpPr>
        <p:spPr>
          <a:xfrm>
            <a:off x="27360" y="-720"/>
            <a:ext cx="491400" cy="4398120"/>
          </a:xfrm>
          <a:custGeom>
            <a:avLst/>
            <a:gdLst/>
            <a:ahLst/>
            <a:cxnLst/>
            <a:rect l="0" t="0" r="r" b="b"/>
            <a:pathLst>
              <a:path w="104" h="921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" name="CustomShape 14"/>
          <p:cNvSpPr/>
          <p:nvPr/>
        </p:nvSpPr>
        <p:spPr>
          <a:xfrm>
            <a:off x="550440" y="4316400"/>
            <a:ext cx="420480" cy="1577880"/>
          </a:xfrm>
          <a:custGeom>
            <a:avLst/>
            <a:gdLst/>
            <a:ahLst/>
            <a:cxnLst/>
            <a:rect l="0" t="0" r="r" b="b"/>
            <a:pathLst>
              <a:path w="89" h="331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" name="CustomShape 15"/>
          <p:cNvSpPr/>
          <p:nvPr/>
        </p:nvSpPr>
        <p:spPr>
          <a:xfrm>
            <a:off x="1006200" y="5862600"/>
            <a:ext cx="428040" cy="987840"/>
          </a:xfrm>
          <a:custGeom>
            <a:avLst/>
            <a:gdLst/>
            <a:ahLst/>
            <a:cxnLst/>
            <a:rect l="0" t="0" r="r" b="b"/>
            <a:pathLst>
              <a:path w="91" h="208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" name="CustomShape 16"/>
          <p:cNvSpPr/>
          <p:nvPr/>
        </p:nvSpPr>
        <p:spPr>
          <a:xfrm>
            <a:off x="521640" y="4364280"/>
            <a:ext cx="549000" cy="2233080"/>
          </a:xfrm>
          <a:custGeom>
            <a:avLst/>
            <a:gdLst/>
            <a:ahLst/>
            <a:cxnLst/>
            <a:rect l="0" t="0" r="r" b="b"/>
            <a:pathLst>
              <a:path w="116" h="468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" name="CustomShape 17"/>
          <p:cNvSpPr/>
          <p:nvPr/>
        </p:nvSpPr>
        <p:spPr>
          <a:xfrm>
            <a:off x="468000" y="1289160"/>
            <a:ext cx="171360" cy="3024360"/>
          </a:xfrm>
          <a:custGeom>
            <a:avLst/>
            <a:gdLst/>
            <a:ahLst/>
            <a:cxnLst/>
            <a:rect l="0" t="0" r="r" b="b"/>
            <a:pathLst>
              <a:path w="37" h="634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CustomShape 18"/>
          <p:cNvSpPr/>
          <p:nvPr/>
        </p:nvSpPr>
        <p:spPr>
          <a:xfrm>
            <a:off x="1111680" y="6571440"/>
            <a:ext cx="131400" cy="278640"/>
          </a:xfrm>
          <a:custGeom>
            <a:avLst/>
            <a:gdLst/>
            <a:ahLst/>
            <a:cxnLst/>
            <a:rect l="0" t="0" r="r" b="b"/>
            <a:pathLst>
              <a:path w="29" h="60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" name="CustomShape 19"/>
          <p:cNvSpPr/>
          <p:nvPr/>
        </p:nvSpPr>
        <p:spPr>
          <a:xfrm>
            <a:off x="502560" y="4107600"/>
            <a:ext cx="79560" cy="508680"/>
          </a:xfrm>
          <a:custGeom>
            <a:avLst/>
            <a:gdLst/>
            <a:ahLst/>
            <a:cxnLst/>
            <a:rect l="0" t="0" r="r" b="b"/>
            <a:pathLst>
              <a:path w="18" h="108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" name="CustomShape 20"/>
          <p:cNvSpPr/>
          <p:nvPr/>
        </p:nvSpPr>
        <p:spPr>
          <a:xfrm>
            <a:off x="973800" y="3145680"/>
            <a:ext cx="1407240" cy="2714040"/>
          </a:xfrm>
          <a:custGeom>
            <a:avLst/>
            <a:gdLst/>
            <a:ahLst/>
            <a:cxnLst/>
            <a:rect l="0" t="0" r="r" b="b"/>
            <a:pathLst>
              <a:path w="295" h="569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" name="CustomShape 21"/>
          <p:cNvSpPr/>
          <p:nvPr/>
        </p:nvSpPr>
        <p:spPr>
          <a:xfrm>
            <a:off x="1073520" y="6600240"/>
            <a:ext cx="117720" cy="250200"/>
          </a:xfrm>
          <a:custGeom>
            <a:avLst/>
            <a:gdLst/>
            <a:ahLst/>
            <a:cxnLst/>
            <a:rect l="0" t="0" r="r" b="b"/>
            <a:pathLst>
              <a:path w="26" h="54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CustomShape 22"/>
          <p:cNvSpPr/>
          <p:nvPr/>
        </p:nvSpPr>
        <p:spPr>
          <a:xfrm>
            <a:off x="973800" y="5897160"/>
            <a:ext cx="135000" cy="671400"/>
          </a:xfrm>
          <a:custGeom>
            <a:avLst/>
            <a:gdLst/>
            <a:ahLst/>
            <a:cxnLst/>
            <a:rect l="0" t="0" r="r" b="b"/>
            <a:pathLst>
              <a:path w="30" h="142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" name="CustomShape 23"/>
          <p:cNvSpPr/>
          <p:nvPr/>
        </p:nvSpPr>
        <p:spPr>
          <a:xfrm>
            <a:off x="973800" y="5772600"/>
            <a:ext cx="35280" cy="225000"/>
          </a:xfrm>
          <a:custGeom>
            <a:avLst/>
            <a:gdLst/>
            <a:ahLst/>
            <a:cxnLst/>
            <a:rect l="0" t="0" r="r" b="b"/>
            <a:pathLst>
              <a:path w="9" h="49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" name="CustomShape 24"/>
          <p:cNvSpPr/>
          <p:nvPr/>
        </p:nvSpPr>
        <p:spPr>
          <a:xfrm>
            <a:off x="1006200" y="6322680"/>
            <a:ext cx="207720" cy="527760"/>
          </a:xfrm>
          <a:custGeom>
            <a:avLst/>
            <a:gdLst/>
            <a:ahLst/>
            <a:cxnLst/>
            <a:rect l="0" t="0" r="r" b="b"/>
            <a:pathLst>
              <a:path w="45" h="112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" name="CustomShape 25"/>
          <p:cNvSpPr/>
          <p:nvPr/>
        </p:nvSpPr>
        <p:spPr>
          <a:xfrm>
            <a:off x="0" y="0"/>
            <a:ext cx="180000" cy="685512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5" name="CustomShape 26"/>
          <p:cNvSpPr/>
          <p:nvPr/>
        </p:nvSpPr>
        <p:spPr>
          <a:xfrm>
            <a:off x="0" y="4323960"/>
            <a:ext cx="1741680" cy="775800"/>
          </a:xfrm>
          <a:custGeom>
            <a:avLst/>
            <a:gdLst/>
            <a:ahLst/>
            <a:cxnLst/>
            <a:rect l="0" t="0" r="r" b="b"/>
            <a:pathLst>
              <a:path w="373" h="167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" name="PlaceHolder 27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>
                <a:latin typeface="Arial"/>
              </a:rPr>
              <a:t>Для правки текста заголовка щёлкните мышью</a:t>
            </a:r>
            <a:endParaRPr/>
          </a:p>
        </p:txBody>
      </p:sp>
      <p:sp>
        <p:nvSpPr>
          <p:cNvPr id="27" name="PlaceHolder 2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ru-RU" sz="3200">
                <a:latin typeface="Arial"/>
              </a:rPr>
              <a:t>Для правки структуры щёлкните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2800">
                <a:latin typeface="Arial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2400">
                <a:latin typeface="Arial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2000">
                <a:latin typeface="Arial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CustomShape 1"/>
          <p:cNvSpPr/>
          <p:nvPr/>
        </p:nvSpPr>
        <p:spPr>
          <a:xfrm>
            <a:off x="0" y="2575080"/>
            <a:ext cx="97920" cy="623160"/>
          </a:xfrm>
          <a:custGeom>
            <a:avLst/>
            <a:gdLst/>
            <a:ahLst/>
            <a:cxnLst/>
            <a:rect l="0" t="0" r="r" b="b"/>
            <a:pathLst>
              <a:path w="23" h="137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" name="CustomShape 2"/>
          <p:cNvSpPr/>
          <p:nvPr/>
        </p:nvSpPr>
        <p:spPr>
          <a:xfrm>
            <a:off x="128520" y="3156480"/>
            <a:ext cx="643680" cy="2319480"/>
          </a:xfrm>
          <a:custGeom>
            <a:avLst/>
            <a:gdLst/>
            <a:ahLst/>
            <a:cxnLst/>
            <a:rect l="0" t="0" r="r" b="b"/>
            <a:pathLst>
              <a:path w="141" h="505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" name="CustomShape 3"/>
          <p:cNvSpPr/>
          <p:nvPr/>
        </p:nvSpPr>
        <p:spPr>
          <a:xfrm>
            <a:off x="807120" y="5447160"/>
            <a:ext cx="606600" cy="1417320"/>
          </a:xfrm>
          <a:custGeom>
            <a:avLst/>
            <a:gdLst/>
            <a:ahLst/>
            <a:cxnLst/>
            <a:rect l="0" t="0" r="r" b="b"/>
            <a:pathLst>
              <a:path w="133" h="309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5" name="CustomShape 4"/>
          <p:cNvSpPr/>
          <p:nvPr/>
        </p:nvSpPr>
        <p:spPr>
          <a:xfrm>
            <a:off x="959760" y="6503760"/>
            <a:ext cx="168480" cy="360720"/>
          </a:xfrm>
          <a:custGeom>
            <a:avLst/>
            <a:gdLst/>
            <a:ahLst/>
            <a:cxnLst/>
            <a:rect l="0" t="0" r="r" b="b"/>
            <a:pathLst>
              <a:path w="38" h="80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6" name="CustomShape 5"/>
          <p:cNvSpPr/>
          <p:nvPr/>
        </p:nvSpPr>
        <p:spPr>
          <a:xfrm>
            <a:off x="100800" y="3201120"/>
            <a:ext cx="819000" cy="3325680"/>
          </a:xfrm>
          <a:custGeom>
            <a:avLst/>
            <a:gdLst/>
            <a:ahLst/>
            <a:cxnLst/>
            <a:rect l="0" t="0" r="r" b="b"/>
            <a:pathLst>
              <a:path w="179" h="723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" name="CustomShape 6"/>
          <p:cNvSpPr/>
          <p:nvPr/>
        </p:nvSpPr>
        <p:spPr>
          <a:xfrm>
            <a:off x="22320" y="228600"/>
            <a:ext cx="103320" cy="2925000"/>
          </a:xfrm>
          <a:custGeom>
            <a:avLst/>
            <a:gdLst/>
            <a:ahLst/>
            <a:cxnLst/>
            <a:rect l="0" t="0" r="r" b="b"/>
            <a:pathLst>
              <a:path w="24" h="636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" name="CustomShape 7"/>
          <p:cNvSpPr/>
          <p:nvPr/>
        </p:nvSpPr>
        <p:spPr>
          <a:xfrm>
            <a:off x="78120" y="2944080"/>
            <a:ext cx="75240" cy="491040"/>
          </a:xfrm>
          <a:custGeom>
            <a:avLst/>
            <a:gdLst/>
            <a:ahLst/>
            <a:cxnLst/>
            <a:rect l="0" t="0" r="r" b="b"/>
            <a:pathLst>
              <a:path w="18" h="108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9" name="CustomShape 8"/>
          <p:cNvSpPr/>
          <p:nvPr/>
        </p:nvSpPr>
        <p:spPr>
          <a:xfrm>
            <a:off x="769680" y="5478840"/>
            <a:ext cx="187200" cy="1022040"/>
          </a:xfrm>
          <a:custGeom>
            <a:avLst/>
            <a:gdLst/>
            <a:ahLst/>
            <a:cxnLst/>
            <a:rect l="0" t="0" r="r" b="b"/>
            <a:pathLst>
              <a:path w="42" h="223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0" name="CustomShape 9"/>
          <p:cNvSpPr/>
          <p:nvPr/>
        </p:nvSpPr>
        <p:spPr>
          <a:xfrm>
            <a:off x="775440" y="1398960"/>
            <a:ext cx="2073240" cy="4045320"/>
          </a:xfrm>
          <a:custGeom>
            <a:avLst/>
            <a:gdLst/>
            <a:ahLst/>
            <a:cxnLst/>
            <a:rect l="0" t="0" r="r" b="b"/>
            <a:pathLst>
              <a:path w="451" h="879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1" name="CustomShape 10"/>
          <p:cNvSpPr/>
          <p:nvPr/>
        </p:nvSpPr>
        <p:spPr>
          <a:xfrm>
            <a:off x="922680" y="6530040"/>
            <a:ext cx="159120" cy="334440"/>
          </a:xfrm>
          <a:custGeom>
            <a:avLst/>
            <a:gdLst/>
            <a:ahLst/>
            <a:cxnLst/>
            <a:rect l="0" t="0" r="r" b="b"/>
            <a:pathLst>
              <a:path w="36" h="74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" name="CustomShape 11"/>
          <p:cNvSpPr/>
          <p:nvPr/>
        </p:nvSpPr>
        <p:spPr>
          <a:xfrm>
            <a:off x="769680" y="5359320"/>
            <a:ext cx="34560" cy="218880"/>
          </a:xfrm>
          <a:custGeom>
            <a:avLst/>
            <a:gdLst/>
            <a:ahLst/>
            <a:cxnLst/>
            <a:rect l="0" t="0" r="r" b="b"/>
            <a:pathLst>
              <a:path w="9" h="49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" name="CustomShape 12"/>
          <p:cNvSpPr/>
          <p:nvPr/>
        </p:nvSpPr>
        <p:spPr>
          <a:xfrm>
            <a:off x="849960" y="6244560"/>
            <a:ext cx="235800" cy="619560"/>
          </a:xfrm>
          <a:custGeom>
            <a:avLst/>
            <a:gdLst/>
            <a:ahLst/>
            <a:cxnLst/>
            <a:rect l="0" t="0" r="r" b="b"/>
            <a:pathLst>
              <a:path w="53" h="136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4" name="CustomShape 13"/>
          <p:cNvSpPr/>
          <p:nvPr/>
        </p:nvSpPr>
        <p:spPr>
          <a:xfrm>
            <a:off x="27360" y="-720"/>
            <a:ext cx="491400" cy="4398120"/>
          </a:xfrm>
          <a:custGeom>
            <a:avLst/>
            <a:gdLst/>
            <a:ahLst/>
            <a:cxnLst/>
            <a:rect l="0" t="0" r="r" b="b"/>
            <a:pathLst>
              <a:path w="104" h="921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5" name="CustomShape 14"/>
          <p:cNvSpPr/>
          <p:nvPr/>
        </p:nvSpPr>
        <p:spPr>
          <a:xfrm>
            <a:off x="550440" y="4316400"/>
            <a:ext cx="420480" cy="1577880"/>
          </a:xfrm>
          <a:custGeom>
            <a:avLst/>
            <a:gdLst/>
            <a:ahLst/>
            <a:cxnLst/>
            <a:rect l="0" t="0" r="r" b="b"/>
            <a:pathLst>
              <a:path w="89" h="331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6" name="CustomShape 15"/>
          <p:cNvSpPr/>
          <p:nvPr/>
        </p:nvSpPr>
        <p:spPr>
          <a:xfrm>
            <a:off x="1006200" y="5862600"/>
            <a:ext cx="428040" cy="987840"/>
          </a:xfrm>
          <a:custGeom>
            <a:avLst/>
            <a:gdLst/>
            <a:ahLst/>
            <a:cxnLst/>
            <a:rect l="0" t="0" r="r" b="b"/>
            <a:pathLst>
              <a:path w="91" h="208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7" name="CustomShape 16"/>
          <p:cNvSpPr/>
          <p:nvPr/>
        </p:nvSpPr>
        <p:spPr>
          <a:xfrm>
            <a:off x="521640" y="4364280"/>
            <a:ext cx="549000" cy="2233080"/>
          </a:xfrm>
          <a:custGeom>
            <a:avLst/>
            <a:gdLst/>
            <a:ahLst/>
            <a:cxnLst/>
            <a:rect l="0" t="0" r="r" b="b"/>
            <a:pathLst>
              <a:path w="116" h="468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8" name="CustomShape 17"/>
          <p:cNvSpPr/>
          <p:nvPr/>
        </p:nvSpPr>
        <p:spPr>
          <a:xfrm>
            <a:off x="468000" y="1289160"/>
            <a:ext cx="171360" cy="3024360"/>
          </a:xfrm>
          <a:custGeom>
            <a:avLst/>
            <a:gdLst/>
            <a:ahLst/>
            <a:cxnLst/>
            <a:rect l="0" t="0" r="r" b="b"/>
            <a:pathLst>
              <a:path w="37" h="634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9" name="CustomShape 18"/>
          <p:cNvSpPr/>
          <p:nvPr/>
        </p:nvSpPr>
        <p:spPr>
          <a:xfrm>
            <a:off x="1111680" y="6571440"/>
            <a:ext cx="131400" cy="278640"/>
          </a:xfrm>
          <a:custGeom>
            <a:avLst/>
            <a:gdLst/>
            <a:ahLst/>
            <a:cxnLst/>
            <a:rect l="0" t="0" r="r" b="b"/>
            <a:pathLst>
              <a:path w="29" h="60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0" name="CustomShape 19"/>
          <p:cNvSpPr/>
          <p:nvPr/>
        </p:nvSpPr>
        <p:spPr>
          <a:xfrm>
            <a:off x="502560" y="4107600"/>
            <a:ext cx="79560" cy="508680"/>
          </a:xfrm>
          <a:custGeom>
            <a:avLst/>
            <a:gdLst/>
            <a:ahLst/>
            <a:cxnLst/>
            <a:rect l="0" t="0" r="r" b="b"/>
            <a:pathLst>
              <a:path w="18" h="108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1" name="CustomShape 20"/>
          <p:cNvSpPr/>
          <p:nvPr/>
        </p:nvSpPr>
        <p:spPr>
          <a:xfrm>
            <a:off x="973800" y="3145680"/>
            <a:ext cx="1407240" cy="2714040"/>
          </a:xfrm>
          <a:custGeom>
            <a:avLst/>
            <a:gdLst/>
            <a:ahLst/>
            <a:cxnLst/>
            <a:rect l="0" t="0" r="r" b="b"/>
            <a:pathLst>
              <a:path w="295" h="569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" name="CustomShape 21"/>
          <p:cNvSpPr/>
          <p:nvPr/>
        </p:nvSpPr>
        <p:spPr>
          <a:xfrm>
            <a:off x="1073520" y="6600240"/>
            <a:ext cx="117720" cy="250200"/>
          </a:xfrm>
          <a:custGeom>
            <a:avLst/>
            <a:gdLst/>
            <a:ahLst/>
            <a:cxnLst/>
            <a:rect l="0" t="0" r="r" b="b"/>
            <a:pathLst>
              <a:path w="26" h="54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" name="CustomShape 22"/>
          <p:cNvSpPr/>
          <p:nvPr/>
        </p:nvSpPr>
        <p:spPr>
          <a:xfrm>
            <a:off x="973800" y="5897160"/>
            <a:ext cx="135000" cy="671400"/>
          </a:xfrm>
          <a:custGeom>
            <a:avLst/>
            <a:gdLst/>
            <a:ahLst/>
            <a:cxnLst/>
            <a:rect l="0" t="0" r="r" b="b"/>
            <a:pathLst>
              <a:path w="30" h="142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4" name="CustomShape 23"/>
          <p:cNvSpPr/>
          <p:nvPr/>
        </p:nvSpPr>
        <p:spPr>
          <a:xfrm>
            <a:off x="973800" y="5772600"/>
            <a:ext cx="35280" cy="225000"/>
          </a:xfrm>
          <a:custGeom>
            <a:avLst/>
            <a:gdLst/>
            <a:ahLst/>
            <a:cxnLst/>
            <a:rect l="0" t="0" r="r" b="b"/>
            <a:pathLst>
              <a:path w="9" h="49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5" name="CustomShape 24"/>
          <p:cNvSpPr/>
          <p:nvPr/>
        </p:nvSpPr>
        <p:spPr>
          <a:xfrm>
            <a:off x="1006200" y="6322680"/>
            <a:ext cx="207720" cy="527760"/>
          </a:xfrm>
          <a:custGeom>
            <a:avLst/>
            <a:gdLst/>
            <a:ahLst/>
            <a:cxnLst/>
            <a:rect l="0" t="0" r="r" b="b"/>
            <a:pathLst>
              <a:path w="45" h="112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6" name="CustomShape 25"/>
          <p:cNvSpPr/>
          <p:nvPr/>
        </p:nvSpPr>
        <p:spPr>
          <a:xfrm>
            <a:off x="0" y="0"/>
            <a:ext cx="180000" cy="685512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87" name="CustomShape 26"/>
          <p:cNvSpPr/>
          <p:nvPr/>
        </p:nvSpPr>
        <p:spPr>
          <a:xfrm flipV="1">
            <a:off x="-4320" y="3175200"/>
            <a:ext cx="1585800" cy="504360"/>
          </a:xfrm>
          <a:custGeom>
            <a:avLst/>
            <a:gdLst/>
            <a:ahLst/>
            <a:cxnLst/>
            <a:rect l="0" t="0" r="r" b="b"/>
            <a:pathLst>
              <a:path w="9304" h="10001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8" name="PlaceHolder 27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>
                <a:latin typeface="Arial"/>
              </a:rPr>
              <a:t>Для правки текста заголовка щёлкните мышью</a:t>
            </a:r>
            <a:endParaRPr/>
          </a:p>
        </p:txBody>
      </p:sp>
      <p:sp>
        <p:nvSpPr>
          <p:cNvPr id="89" name="PlaceHolder 2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ru-RU" sz="3200">
                <a:latin typeface="Arial"/>
              </a:rPr>
              <a:t>Для правки структуры щёлкните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2800">
                <a:latin typeface="Arial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2400">
                <a:latin typeface="Arial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2000">
                <a:latin typeface="Arial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0" y="2575080"/>
            <a:ext cx="97920" cy="623160"/>
          </a:xfrm>
          <a:custGeom>
            <a:avLst/>
            <a:gdLst/>
            <a:ahLst/>
            <a:cxnLst/>
            <a:rect l="0" t="0" r="r" b="b"/>
            <a:pathLst>
              <a:path w="23" h="137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5" name="CustomShape 2"/>
          <p:cNvSpPr/>
          <p:nvPr/>
        </p:nvSpPr>
        <p:spPr>
          <a:xfrm>
            <a:off x="128520" y="3156480"/>
            <a:ext cx="643680" cy="2319480"/>
          </a:xfrm>
          <a:custGeom>
            <a:avLst/>
            <a:gdLst/>
            <a:ahLst/>
            <a:cxnLst/>
            <a:rect l="0" t="0" r="r" b="b"/>
            <a:pathLst>
              <a:path w="141" h="505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6" name="CustomShape 3"/>
          <p:cNvSpPr/>
          <p:nvPr/>
        </p:nvSpPr>
        <p:spPr>
          <a:xfrm>
            <a:off x="807120" y="5447160"/>
            <a:ext cx="606600" cy="1417320"/>
          </a:xfrm>
          <a:custGeom>
            <a:avLst/>
            <a:gdLst/>
            <a:ahLst/>
            <a:cxnLst/>
            <a:rect l="0" t="0" r="r" b="b"/>
            <a:pathLst>
              <a:path w="133" h="309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7" name="CustomShape 4"/>
          <p:cNvSpPr/>
          <p:nvPr/>
        </p:nvSpPr>
        <p:spPr>
          <a:xfrm>
            <a:off x="959760" y="6503760"/>
            <a:ext cx="168480" cy="360720"/>
          </a:xfrm>
          <a:custGeom>
            <a:avLst/>
            <a:gdLst/>
            <a:ahLst/>
            <a:cxnLst/>
            <a:rect l="0" t="0" r="r" b="b"/>
            <a:pathLst>
              <a:path w="38" h="80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8" name="CustomShape 5"/>
          <p:cNvSpPr/>
          <p:nvPr/>
        </p:nvSpPr>
        <p:spPr>
          <a:xfrm>
            <a:off x="100800" y="3201120"/>
            <a:ext cx="819000" cy="3325680"/>
          </a:xfrm>
          <a:custGeom>
            <a:avLst/>
            <a:gdLst/>
            <a:ahLst/>
            <a:cxnLst/>
            <a:rect l="0" t="0" r="r" b="b"/>
            <a:pathLst>
              <a:path w="179" h="723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9" name="CustomShape 6"/>
          <p:cNvSpPr/>
          <p:nvPr/>
        </p:nvSpPr>
        <p:spPr>
          <a:xfrm>
            <a:off x="22320" y="228600"/>
            <a:ext cx="103320" cy="2925000"/>
          </a:xfrm>
          <a:custGeom>
            <a:avLst/>
            <a:gdLst/>
            <a:ahLst/>
            <a:cxnLst/>
            <a:rect l="0" t="0" r="r" b="b"/>
            <a:pathLst>
              <a:path w="24" h="636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" name="CustomShape 7"/>
          <p:cNvSpPr/>
          <p:nvPr/>
        </p:nvSpPr>
        <p:spPr>
          <a:xfrm>
            <a:off x="78120" y="2944080"/>
            <a:ext cx="75240" cy="491040"/>
          </a:xfrm>
          <a:custGeom>
            <a:avLst/>
            <a:gdLst/>
            <a:ahLst/>
            <a:cxnLst/>
            <a:rect l="0" t="0" r="r" b="b"/>
            <a:pathLst>
              <a:path w="18" h="108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1" name="CustomShape 8"/>
          <p:cNvSpPr/>
          <p:nvPr/>
        </p:nvSpPr>
        <p:spPr>
          <a:xfrm>
            <a:off x="769680" y="5478840"/>
            <a:ext cx="187200" cy="1022040"/>
          </a:xfrm>
          <a:custGeom>
            <a:avLst/>
            <a:gdLst/>
            <a:ahLst/>
            <a:cxnLst/>
            <a:rect l="0" t="0" r="r" b="b"/>
            <a:pathLst>
              <a:path w="42" h="223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2" name="CustomShape 9"/>
          <p:cNvSpPr/>
          <p:nvPr/>
        </p:nvSpPr>
        <p:spPr>
          <a:xfrm>
            <a:off x="775440" y="1398960"/>
            <a:ext cx="2073240" cy="4045320"/>
          </a:xfrm>
          <a:custGeom>
            <a:avLst/>
            <a:gdLst/>
            <a:ahLst/>
            <a:cxnLst/>
            <a:rect l="0" t="0" r="r" b="b"/>
            <a:pathLst>
              <a:path w="451" h="879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3" name="CustomShape 10"/>
          <p:cNvSpPr/>
          <p:nvPr/>
        </p:nvSpPr>
        <p:spPr>
          <a:xfrm>
            <a:off x="922680" y="6530040"/>
            <a:ext cx="159120" cy="334440"/>
          </a:xfrm>
          <a:custGeom>
            <a:avLst/>
            <a:gdLst/>
            <a:ahLst/>
            <a:cxnLst/>
            <a:rect l="0" t="0" r="r" b="b"/>
            <a:pathLst>
              <a:path w="36" h="74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4" name="CustomShape 11"/>
          <p:cNvSpPr/>
          <p:nvPr/>
        </p:nvSpPr>
        <p:spPr>
          <a:xfrm>
            <a:off x="769680" y="5359320"/>
            <a:ext cx="34560" cy="218880"/>
          </a:xfrm>
          <a:custGeom>
            <a:avLst/>
            <a:gdLst/>
            <a:ahLst/>
            <a:cxnLst/>
            <a:rect l="0" t="0" r="r" b="b"/>
            <a:pathLst>
              <a:path w="9" h="49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5" name="CustomShape 12"/>
          <p:cNvSpPr/>
          <p:nvPr/>
        </p:nvSpPr>
        <p:spPr>
          <a:xfrm>
            <a:off x="849960" y="6244560"/>
            <a:ext cx="235800" cy="619560"/>
          </a:xfrm>
          <a:custGeom>
            <a:avLst/>
            <a:gdLst/>
            <a:ahLst/>
            <a:cxnLst/>
            <a:rect l="0" t="0" r="r" b="b"/>
            <a:pathLst>
              <a:path w="53" h="136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6" name="CustomShape 13"/>
          <p:cNvSpPr/>
          <p:nvPr/>
        </p:nvSpPr>
        <p:spPr>
          <a:xfrm>
            <a:off x="27360" y="-720"/>
            <a:ext cx="491400" cy="4398120"/>
          </a:xfrm>
          <a:custGeom>
            <a:avLst/>
            <a:gdLst/>
            <a:ahLst/>
            <a:cxnLst/>
            <a:rect l="0" t="0" r="r" b="b"/>
            <a:pathLst>
              <a:path w="104" h="921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7" name="CustomShape 14"/>
          <p:cNvSpPr/>
          <p:nvPr/>
        </p:nvSpPr>
        <p:spPr>
          <a:xfrm>
            <a:off x="550440" y="4316400"/>
            <a:ext cx="420480" cy="1577880"/>
          </a:xfrm>
          <a:custGeom>
            <a:avLst/>
            <a:gdLst/>
            <a:ahLst/>
            <a:cxnLst/>
            <a:rect l="0" t="0" r="r" b="b"/>
            <a:pathLst>
              <a:path w="89" h="331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8" name="CustomShape 15"/>
          <p:cNvSpPr/>
          <p:nvPr/>
        </p:nvSpPr>
        <p:spPr>
          <a:xfrm>
            <a:off x="1006200" y="5862600"/>
            <a:ext cx="428040" cy="987840"/>
          </a:xfrm>
          <a:custGeom>
            <a:avLst/>
            <a:gdLst/>
            <a:ahLst/>
            <a:cxnLst/>
            <a:rect l="0" t="0" r="r" b="b"/>
            <a:pathLst>
              <a:path w="91" h="208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9" name="CustomShape 16"/>
          <p:cNvSpPr/>
          <p:nvPr/>
        </p:nvSpPr>
        <p:spPr>
          <a:xfrm>
            <a:off x="521640" y="4364280"/>
            <a:ext cx="549000" cy="2233080"/>
          </a:xfrm>
          <a:custGeom>
            <a:avLst/>
            <a:gdLst/>
            <a:ahLst/>
            <a:cxnLst/>
            <a:rect l="0" t="0" r="r" b="b"/>
            <a:pathLst>
              <a:path w="116" h="468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0" name="CustomShape 17"/>
          <p:cNvSpPr/>
          <p:nvPr/>
        </p:nvSpPr>
        <p:spPr>
          <a:xfrm>
            <a:off x="468000" y="1289160"/>
            <a:ext cx="171360" cy="3024360"/>
          </a:xfrm>
          <a:custGeom>
            <a:avLst/>
            <a:gdLst/>
            <a:ahLst/>
            <a:cxnLst/>
            <a:rect l="0" t="0" r="r" b="b"/>
            <a:pathLst>
              <a:path w="37" h="634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1" name="CustomShape 18"/>
          <p:cNvSpPr/>
          <p:nvPr/>
        </p:nvSpPr>
        <p:spPr>
          <a:xfrm>
            <a:off x="1111680" y="6571440"/>
            <a:ext cx="131400" cy="278640"/>
          </a:xfrm>
          <a:custGeom>
            <a:avLst/>
            <a:gdLst/>
            <a:ahLst/>
            <a:cxnLst/>
            <a:rect l="0" t="0" r="r" b="b"/>
            <a:pathLst>
              <a:path w="29" h="60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2" name="CustomShape 19"/>
          <p:cNvSpPr/>
          <p:nvPr/>
        </p:nvSpPr>
        <p:spPr>
          <a:xfrm>
            <a:off x="502560" y="4107600"/>
            <a:ext cx="79560" cy="508680"/>
          </a:xfrm>
          <a:custGeom>
            <a:avLst/>
            <a:gdLst/>
            <a:ahLst/>
            <a:cxnLst/>
            <a:rect l="0" t="0" r="r" b="b"/>
            <a:pathLst>
              <a:path w="18" h="108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3" name="CustomShape 20"/>
          <p:cNvSpPr/>
          <p:nvPr/>
        </p:nvSpPr>
        <p:spPr>
          <a:xfrm>
            <a:off x="973800" y="3145680"/>
            <a:ext cx="1407240" cy="2714040"/>
          </a:xfrm>
          <a:custGeom>
            <a:avLst/>
            <a:gdLst/>
            <a:ahLst/>
            <a:cxnLst/>
            <a:rect l="0" t="0" r="r" b="b"/>
            <a:pathLst>
              <a:path w="295" h="569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4" name="CustomShape 21"/>
          <p:cNvSpPr/>
          <p:nvPr/>
        </p:nvSpPr>
        <p:spPr>
          <a:xfrm>
            <a:off x="1073520" y="6600240"/>
            <a:ext cx="117720" cy="250200"/>
          </a:xfrm>
          <a:custGeom>
            <a:avLst/>
            <a:gdLst/>
            <a:ahLst/>
            <a:cxnLst/>
            <a:rect l="0" t="0" r="r" b="b"/>
            <a:pathLst>
              <a:path w="26" h="54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5" name="CustomShape 22"/>
          <p:cNvSpPr/>
          <p:nvPr/>
        </p:nvSpPr>
        <p:spPr>
          <a:xfrm>
            <a:off x="973800" y="5897160"/>
            <a:ext cx="135000" cy="671400"/>
          </a:xfrm>
          <a:custGeom>
            <a:avLst/>
            <a:gdLst/>
            <a:ahLst/>
            <a:cxnLst/>
            <a:rect l="0" t="0" r="r" b="b"/>
            <a:pathLst>
              <a:path w="30" h="142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6" name="CustomShape 23"/>
          <p:cNvSpPr/>
          <p:nvPr/>
        </p:nvSpPr>
        <p:spPr>
          <a:xfrm>
            <a:off x="973800" y="5772600"/>
            <a:ext cx="35280" cy="225000"/>
          </a:xfrm>
          <a:custGeom>
            <a:avLst/>
            <a:gdLst/>
            <a:ahLst/>
            <a:cxnLst/>
            <a:rect l="0" t="0" r="r" b="b"/>
            <a:pathLst>
              <a:path w="9" h="49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7" name="CustomShape 24"/>
          <p:cNvSpPr/>
          <p:nvPr/>
        </p:nvSpPr>
        <p:spPr>
          <a:xfrm>
            <a:off x="1006200" y="6322680"/>
            <a:ext cx="207720" cy="527760"/>
          </a:xfrm>
          <a:custGeom>
            <a:avLst/>
            <a:gdLst/>
            <a:ahLst/>
            <a:cxnLst/>
            <a:rect l="0" t="0" r="r" b="b"/>
            <a:pathLst>
              <a:path w="45" h="112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8" name="CustomShape 25"/>
          <p:cNvSpPr/>
          <p:nvPr/>
        </p:nvSpPr>
        <p:spPr>
          <a:xfrm>
            <a:off x="0" y="0"/>
            <a:ext cx="180000" cy="685512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49" name="CustomShape 26"/>
          <p:cNvSpPr/>
          <p:nvPr/>
        </p:nvSpPr>
        <p:spPr>
          <a:xfrm flipV="1">
            <a:off x="-4320" y="711360"/>
            <a:ext cx="1585800" cy="504360"/>
          </a:xfrm>
          <a:custGeom>
            <a:avLst/>
            <a:gdLst/>
            <a:ahLst/>
            <a:cxnLst/>
            <a:rect l="0" t="0" r="r" b="b"/>
            <a:pathLst>
              <a:path w="9304" h="10001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0" name="PlaceHolder 27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>
                <a:latin typeface="Arial"/>
              </a:rPr>
              <a:t>Для правки текста заголовка щёлкните мышью</a:t>
            </a:r>
            <a:endParaRPr/>
          </a:p>
        </p:txBody>
      </p:sp>
      <p:sp>
        <p:nvSpPr>
          <p:cNvPr id="151" name="PlaceHolder 2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ru-RU" sz="3200">
                <a:latin typeface="Arial"/>
              </a:rPr>
              <a:t>Для правки структуры щёлкните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2800">
                <a:latin typeface="Arial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2400">
                <a:latin typeface="Arial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2000">
                <a:latin typeface="Arial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CustomShape 1"/>
          <p:cNvSpPr/>
          <p:nvPr/>
        </p:nvSpPr>
        <p:spPr>
          <a:xfrm>
            <a:off x="0" y="2575080"/>
            <a:ext cx="97920" cy="623160"/>
          </a:xfrm>
          <a:custGeom>
            <a:avLst/>
            <a:gdLst/>
            <a:ahLst/>
            <a:cxnLst/>
            <a:rect l="0" t="0" r="r" b="b"/>
            <a:pathLst>
              <a:path w="23" h="137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7" name="CustomShape 2"/>
          <p:cNvSpPr/>
          <p:nvPr/>
        </p:nvSpPr>
        <p:spPr>
          <a:xfrm>
            <a:off x="128520" y="3156480"/>
            <a:ext cx="643680" cy="2319480"/>
          </a:xfrm>
          <a:custGeom>
            <a:avLst/>
            <a:gdLst/>
            <a:ahLst/>
            <a:cxnLst/>
            <a:rect l="0" t="0" r="r" b="b"/>
            <a:pathLst>
              <a:path w="141" h="505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8" name="CustomShape 3"/>
          <p:cNvSpPr/>
          <p:nvPr/>
        </p:nvSpPr>
        <p:spPr>
          <a:xfrm>
            <a:off x="807120" y="5447160"/>
            <a:ext cx="606600" cy="1417320"/>
          </a:xfrm>
          <a:custGeom>
            <a:avLst/>
            <a:gdLst/>
            <a:ahLst/>
            <a:cxnLst/>
            <a:rect l="0" t="0" r="r" b="b"/>
            <a:pathLst>
              <a:path w="133" h="309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9" name="CustomShape 4"/>
          <p:cNvSpPr/>
          <p:nvPr/>
        </p:nvSpPr>
        <p:spPr>
          <a:xfrm>
            <a:off x="959760" y="6503760"/>
            <a:ext cx="168480" cy="360720"/>
          </a:xfrm>
          <a:custGeom>
            <a:avLst/>
            <a:gdLst/>
            <a:ahLst/>
            <a:cxnLst/>
            <a:rect l="0" t="0" r="r" b="b"/>
            <a:pathLst>
              <a:path w="38" h="80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0" name="CustomShape 5"/>
          <p:cNvSpPr/>
          <p:nvPr/>
        </p:nvSpPr>
        <p:spPr>
          <a:xfrm>
            <a:off x="100800" y="3201120"/>
            <a:ext cx="819000" cy="3325680"/>
          </a:xfrm>
          <a:custGeom>
            <a:avLst/>
            <a:gdLst/>
            <a:ahLst/>
            <a:cxnLst/>
            <a:rect l="0" t="0" r="r" b="b"/>
            <a:pathLst>
              <a:path w="179" h="723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1" name="CustomShape 6"/>
          <p:cNvSpPr/>
          <p:nvPr/>
        </p:nvSpPr>
        <p:spPr>
          <a:xfrm>
            <a:off x="22320" y="228600"/>
            <a:ext cx="103320" cy="2925000"/>
          </a:xfrm>
          <a:custGeom>
            <a:avLst/>
            <a:gdLst/>
            <a:ahLst/>
            <a:cxnLst/>
            <a:rect l="0" t="0" r="r" b="b"/>
            <a:pathLst>
              <a:path w="24" h="636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2" name="CustomShape 7"/>
          <p:cNvSpPr/>
          <p:nvPr/>
        </p:nvSpPr>
        <p:spPr>
          <a:xfrm>
            <a:off x="78120" y="2944080"/>
            <a:ext cx="75240" cy="491040"/>
          </a:xfrm>
          <a:custGeom>
            <a:avLst/>
            <a:gdLst/>
            <a:ahLst/>
            <a:cxnLst/>
            <a:rect l="0" t="0" r="r" b="b"/>
            <a:pathLst>
              <a:path w="18" h="108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3" name="CustomShape 8"/>
          <p:cNvSpPr/>
          <p:nvPr/>
        </p:nvSpPr>
        <p:spPr>
          <a:xfrm>
            <a:off x="769680" y="5478840"/>
            <a:ext cx="187200" cy="1022040"/>
          </a:xfrm>
          <a:custGeom>
            <a:avLst/>
            <a:gdLst/>
            <a:ahLst/>
            <a:cxnLst/>
            <a:rect l="0" t="0" r="r" b="b"/>
            <a:pathLst>
              <a:path w="42" h="223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4" name="CustomShape 9"/>
          <p:cNvSpPr/>
          <p:nvPr/>
        </p:nvSpPr>
        <p:spPr>
          <a:xfrm>
            <a:off x="775440" y="1398960"/>
            <a:ext cx="2073240" cy="4045320"/>
          </a:xfrm>
          <a:custGeom>
            <a:avLst/>
            <a:gdLst/>
            <a:ahLst/>
            <a:cxnLst/>
            <a:rect l="0" t="0" r="r" b="b"/>
            <a:pathLst>
              <a:path w="451" h="879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5" name="CustomShape 10"/>
          <p:cNvSpPr/>
          <p:nvPr/>
        </p:nvSpPr>
        <p:spPr>
          <a:xfrm>
            <a:off x="922680" y="6530040"/>
            <a:ext cx="159120" cy="334440"/>
          </a:xfrm>
          <a:custGeom>
            <a:avLst/>
            <a:gdLst/>
            <a:ahLst/>
            <a:cxnLst/>
            <a:rect l="0" t="0" r="r" b="b"/>
            <a:pathLst>
              <a:path w="36" h="74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6" name="CustomShape 11"/>
          <p:cNvSpPr/>
          <p:nvPr/>
        </p:nvSpPr>
        <p:spPr>
          <a:xfrm>
            <a:off x="769680" y="5359320"/>
            <a:ext cx="34560" cy="218880"/>
          </a:xfrm>
          <a:custGeom>
            <a:avLst/>
            <a:gdLst/>
            <a:ahLst/>
            <a:cxnLst/>
            <a:rect l="0" t="0" r="r" b="b"/>
            <a:pathLst>
              <a:path w="9" h="49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7" name="CustomShape 12"/>
          <p:cNvSpPr/>
          <p:nvPr/>
        </p:nvSpPr>
        <p:spPr>
          <a:xfrm>
            <a:off x="849960" y="6244560"/>
            <a:ext cx="235800" cy="619560"/>
          </a:xfrm>
          <a:custGeom>
            <a:avLst/>
            <a:gdLst/>
            <a:ahLst/>
            <a:cxnLst/>
            <a:rect l="0" t="0" r="r" b="b"/>
            <a:pathLst>
              <a:path w="53" h="136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8" name="CustomShape 13"/>
          <p:cNvSpPr/>
          <p:nvPr/>
        </p:nvSpPr>
        <p:spPr>
          <a:xfrm>
            <a:off x="27360" y="-720"/>
            <a:ext cx="491400" cy="4398120"/>
          </a:xfrm>
          <a:custGeom>
            <a:avLst/>
            <a:gdLst/>
            <a:ahLst/>
            <a:cxnLst/>
            <a:rect l="0" t="0" r="r" b="b"/>
            <a:pathLst>
              <a:path w="104" h="921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9" name="CustomShape 14"/>
          <p:cNvSpPr/>
          <p:nvPr/>
        </p:nvSpPr>
        <p:spPr>
          <a:xfrm>
            <a:off x="550440" y="4316400"/>
            <a:ext cx="420480" cy="1577880"/>
          </a:xfrm>
          <a:custGeom>
            <a:avLst/>
            <a:gdLst/>
            <a:ahLst/>
            <a:cxnLst/>
            <a:rect l="0" t="0" r="r" b="b"/>
            <a:pathLst>
              <a:path w="89" h="331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0" name="CustomShape 15"/>
          <p:cNvSpPr/>
          <p:nvPr/>
        </p:nvSpPr>
        <p:spPr>
          <a:xfrm>
            <a:off x="1006200" y="5862600"/>
            <a:ext cx="428040" cy="987840"/>
          </a:xfrm>
          <a:custGeom>
            <a:avLst/>
            <a:gdLst/>
            <a:ahLst/>
            <a:cxnLst/>
            <a:rect l="0" t="0" r="r" b="b"/>
            <a:pathLst>
              <a:path w="91" h="208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1" name="CustomShape 16"/>
          <p:cNvSpPr/>
          <p:nvPr/>
        </p:nvSpPr>
        <p:spPr>
          <a:xfrm>
            <a:off x="521640" y="4364280"/>
            <a:ext cx="549000" cy="2233080"/>
          </a:xfrm>
          <a:custGeom>
            <a:avLst/>
            <a:gdLst/>
            <a:ahLst/>
            <a:cxnLst/>
            <a:rect l="0" t="0" r="r" b="b"/>
            <a:pathLst>
              <a:path w="116" h="468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2" name="CustomShape 17"/>
          <p:cNvSpPr/>
          <p:nvPr/>
        </p:nvSpPr>
        <p:spPr>
          <a:xfrm>
            <a:off x="468000" y="1289160"/>
            <a:ext cx="171360" cy="3024360"/>
          </a:xfrm>
          <a:custGeom>
            <a:avLst/>
            <a:gdLst/>
            <a:ahLst/>
            <a:cxnLst/>
            <a:rect l="0" t="0" r="r" b="b"/>
            <a:pathLst>
              <a:path w="37" h="634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3" name="CustomShape 18"/>
          <p:cNvSpPr/>
          <p:nvPr/>
        </p:nvSpPr>
        <p:spPr>
          <a:xfrm>
            <a:off x="1111680" y="6571440"/>
            <a:ext cx="131400" cy="278640"/>
          </a:xfrm>
          <a:custGeom>
            <a:avLst/>
            <a:gdLst/>
            <a:ahLst/>
            <a:cxnLst/>
            <a:rect l="0" t="0" r="r" b="b"/>
            <a:pathLst>
              <a:path w="29" h="60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4" name="CustomShape 19"/>
          <p:cNvSpPr/>
          <p:nvPr/>
        </p:nvSpPr>
        <p:spPr>
          <a:xfrm>
            <a:off x="502560" y="4107600"/>
            <a:ext cx="79560" cy="508680"/>
          </a:xfrm>
          <a:custGeom>
            <a:avLst/>
            <a:gdLst/>
            <a:ahLst/>
            <a:cxnLst/>
            <a:rect l="0" t="0" r="r" b="b"/>
            <a:pathLst>
              <a:path w="18" h="108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5" name="CustomShape 20"/>
          <p:cNvSpPr/>
          <p:nvPr/>
        </p:nvSpPr>
        <p:spPr>
          <a:xfrm>
            <a:off x="973800" y="3145680"/>
            <a:ext cx="1407240" cy="2714040"/>
          </a:xfrm>
          <a:custGeom>
            <a:avLst/>
            <a:gdLst/>
            <a:ahLst/>
            <a:cxnLst/>
            <a:rect l="0" t="0" r="r" b="b"/>
            <a:pathLst>
              <a:path w="295" h="569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6" name="CustomShape 21"/>
          <p:cNvSpPr/>
          <p:nvPr/>
        </p:nvSpPr>
        <p:spPr>
          <a:xfrm>
            <a:off x="1073520" y="6600240"/>
            <a:ext cx="117720" cy="250200"/>
          </a:xfrm>
          <a:custGeom>
            <a:avLst/>
            <a:gdLst/>
            <a:ahLst/>
            <a:cxnLst/>
            <a:rect l="0" t="0" r="r" b="b"/>
            <a:pathLst>
              <a:path w="26" h="54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7" name="CustomShape 22"/>
          <p:cNvSpPr/>
          <p:nvPr/>
        </p:nvSpPr>
        <p:spPr>
          <a:xfrm>
            <a:off x="973800" y="5897160"/>
            <a:ext cx="135000" cy="671400"/>
          </a:xfrm>
          <a:custGeom>
            <a:avLst/>
            <a:gdLst/>
            <a:ahLst/>
            <a:cxnLst/>
            <a:rect l="0" t="0" r="r" b="b"/>
            <a:pathLst>
              <a:path w="30" h="142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8" name="CustomShape 23"/>
          <p:cNvSpPr/>
          <p:nvPr/>
        </p:nvSpPr>
        <p:spPr>
          <a:xfrm>
            <a:off x="973800" y="5772600"/>
            <a:ext cx="35280" cy="225000"/>
          </a:xfrm>
          <a:custGeom>
            <a:avLst/>
            <a:gdLst/>
            <a:ahLst/>
            <a:cxnLst/>
            <a:rect l="0" t="0" r="r" b="b"/>
            <a:pathLst>
              <a:path w="9" h="49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9" name="CustomShape 24"/>
          <p:cNvSpPr/>
          <p:nvPr/>
        </p:nvSpPr>
        <p:spPr>
          <a:xfrm>
            <a:off x="1006200" y="6322680"/>
            <a:ext cx="207720" cy="527760"/>
          </a:xfrm>
          <a:custGeom>
            <a:avLst/>
            <a:gdLst/>
            <a:ahLst/>
            <a:cxnLst/>
            <a:rect l="0" t="0" r="r" b="b"/>
            <a:pathLst>
              <a:path w="45" h="112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0" name="CustomShape 25"/>
          <p:cNvSpPr/>
          <p:nvPr/>
        </p:nvSpPr>
        <p:spPr>
          <a:xfrm>
            <a:off x="0" y="0"/>
            <a:ext cx="180000" cy="685512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11" name="CustomShape 26"/>
          <p:cNvSpPr/>
          <p:nvPr/>
        </p:nvSpPr>
        <p:spPr>
          <a:xfrm flipV="1">
            <a:off x="-4320" y="3175200"/>
            <a:ext cx="1585800" cy="504360"/>
          </a:xfrm>
          <a:custGeom>
            <a:avLst/>
            <a:gdLst/>
            <a:ahLst/>
            <a:cxnLst/>
            <a:rect l="0" t="0" r="r" b="b"/>
            <a:pathLst>
              <a:path w="9304" h="10001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2" name="PlaceHolder 27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>
                <a:latin typeface="Arial"/>
              </a:rPr>
              <a:t>Для правки текста заголовка щёлкните мышью</a:t>
            </a:r>
            <a:endParaRPr/>
          </a:p>
        </p:txBody>
      </p:sp>
      <p:sp>
        <p:nvSpPr>
          <p:cNvPr id="213" name="PlaceHolder 2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ru-RU" sz="3200">
                <a:latin typeface="Arial"/>
              </a:rPr>
              <a:t>Для правки структуры щёлкните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2800">
                <a:latin typeface="Arial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2400">
                <a:latin typeface="Arial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2000">
                <a:latin typeface="Arial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CustomShape 1"/>
          <p:cNvSpPr/>
          <p:nvPr/>
        </p:nvSpPr>
        <p:spPr>
          <a:xfrm>
            <a:off x="0" y="2575080"/>
            <a:ext cx="97920" cy="623160"/>
          </a:xfrm>
          <a:custGeom>
            <a:avLst/>
            <a:gdLst/>
            <a:ahLst/>
            <a:cxnLst/>
            <a:rect l="0" t="0" r="r" b="b"/>
            <a:pathLst>
              <a:path w="23" h="137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1" name="CustomShape 2"/>
          <p:cNvSpPr/>
          <p:nvPr/>
        </p:nvSpPr>
        <p:spPr>
          <a:xfrm>
            <a:off x="128520" y="3156480"/>
            <a:ext cx="643680" cy="2319480"/>
          </a:xfrm>
          <a:custGeom>
            <a:avLst/>
            <a:gdLst/>
            <a:ahLst/>
            <a:cxnLst/>
            <a:rect l="0" t="0" r="r" b="b"/>
            <a:pathLst>
              <a:path w="141" h="505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2" name="CustomShape 3"/>
          <p:cNvSpPr/>
          <p:nvPr/>
        </p:nvSpPr>
        <p:spPr>
          <a:xfrm>
            <a:off x="807120" y="5447160"/>
            <a:ext cx="606600" cy="1417320"/>
          </a:xfrm>
          <a:custGeom>
            <a:avLst/>
            <a:gdLst/>
            <a:ahLst/>
            <a:cxnLst/>
            <a:rect l="0" t="0" r="r" b="b"/>
            <a:pathLst>
              <a:path w="133" h="309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3" name="CustomShape 4"/>
          <p:cNvSpPr/>
          <p:nvPr/>
        </p:nvSpPr>
        <p:spPr>
          <a:xfrm>
            <a:off x="959760" y="6503760"/>
            <a:ext cx="168480" cy="360720"/>
          </a:xfrm>
          <a:custGeom>
            <a:avLst/>
            <a:gdLst/>
            <a:ahLst/>
            <a:cxnLst/>
            <a:rect l="0" t="0" r="r" b="b"/>
            <a:pathLst>
              <a:path w="38" h="80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4" name="CustomShape 5"/>
          <p:cNvSpPr/>
          <p:nvPr/>
        </p:nvSpPr>
        <p:spPr>
          <a:xfrm>
            <a:off x="100800" y="3201120"/>
            <a:ext cx="819000" cy="3325680"/>
          </a:xfrm>
          <a:custGeom>
            <a:avLst/>
            <a:gdLst/>
            <a:ahLst/>
            <a:cxnLst/>
            <a:rect l="0" t="0" r="r" b="b"/>
            <a:pathLst>
              <a:path w="179" h="723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5" name="CustomShape 6"/>
          <p:cNvSpPr/>
          <p:nvPr/>
        </p:nvSpPr>
        <p:spPr>
          <a:xfrm>
            <a:off x="22320" y="228600"/>
            <a:ext cx="103320" cy="2925000"/>
          </a:xfrm>
          <a:custGeom>
            <a:avLst/>
            <a:gdLst/>
            <a:ahLst/>
            <a:cxnLst/>
            <a:rect l="0" t="0" r="r" b="b"/>
            <a:pathLst>
              <a:path w="24" h="636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6" name="CustomShape 7"/>
          <p:cNvSpPr/>
          <p:nvPr/>
        </p:nvSpPr>
        <p:spPr>
          <a:xfrm>
            <a:off x="78120" y="2944080"/>
            <a:ext cx="75240" cy="491040"/>
          </a:xfrm>
          <a:custGeom>
            <a:avLst/>
            <a:gdLst/>
            <a:ahLst/>
            <a:cxnLst/>
            <a:rect l="0" t="0" r="r" b="b"/>
            <a:pathLst>
              <a:path w="18" h="108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7" name="CustomShape 8"/>
          <p:cNvSpPr/>
          <p:nvPr/>
        </p:nvSpPr>
        <p:spPr>
          <a:xfrm>
            <a:off x="769680" y="5478840"/>
            <a:ext cx="187200" cy="1022040"/>
          </a:xfrm>
          <a:custGeom>
            <a:avLst/>
            <a:gdLst/>
            <a:ahLst/>
            <a:cxnLst/>
            <a:rect l="0" t="0" r="r" b="b"/>
            <a:pathLst>
              <a:path w="42" h="223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8" name="CustomShape 9"/>
          <p:cNvSpPr/>
          <p:nvPr/>
        </p:nvSpPr>
        <p:spPr>
          <a:xfrm>
            <a:off x="775440" y="1398960"/>
            <a:ext cx="2073240" cy="4045320"/>
          </a:xfrm>
          <a:custGeom>
            <a:avLst/>
            <a:gdLst/>
            <a:ahLst/>
            <a:cxnLst/>
            <a:rect l="0" t="0" r="r" b="b"/>
            <a:pathLst>
              <a:path w="451" h="879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9" name="CustomShape 10"/>
          <p:cNvSpPr/>
          <p:nvPr/>
        </p:nvSpPr>
        <p:spPr>
          <a:xfrm>
            <a:off x="922680" y="6530040"/>
            <a:ext cx="159120" cy="334440"/>
          </a:xfrm>
          <a:custGeom>
            <a:avLst/>
            <a:gdLst/>
            <a:ahLst/>
            <a:cxnLst/>
            <a:rect l="0" t="0" r="r" b="b"/>
            <a:pathLst>
              <a:path w="36" h="74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0" name="CustomShape 11"/>
          <p:cNvSpPr/>
          <p:nvPr/>
        </p:nvSpPr>
        <p:spPr>
          <a:xfrm>
            <a:off x="769680" y="5359320"/>
            <a:ext cx="34560" cy="218880"/>
          </a:xfrm>
          <a:custGeom>
            <a:avLst/>
            <a:gdLst/>
            <a:ahLst/>
            <a:cxnLst/>
            <a:rect l="0" t="0" r="r" b="b"/>
            <a:pathLst>
              <a:path w="9" h="49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1" name="CustomShape 12"/>
          <p:cNvSpPr/>
          <p:nvPr/>
        </p:nvSpPr>
        <p:spPr>
          <a:xfrm>
            <a:off x="849960" y="6244560"/>
            <a:ext cx="235800" cy="619560"/>
          </a:xfrm>
          <a:custGeom>
            <a:avLst/>
            <a:gdLst/>
            <a:ahLst/>
            <a:cxnLst/>
            <a:rect l="0" t="0" r="r" b="b"/>
            <a:pathLst>
              <a:path w="53" h="136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2" name="CustomShape 13"/>
          <p:cNvSpPr/>
          <p:nvPr/>
        </p:nvSpPr>
        <p:spPr>
          <a:xfrm>
            <a:off x="27360" y="-720"/>
            <a:ext cx="491400" cy="4398120"/>
          </a:xfrm>
          <a:custGeom>
            <a:avLst/>
            <a:gdLst/>
            <a:ahLst/>
            <a:cxnLst/>
            <a:rect l="0" t="0" r="r" b="b"/>
            <a:pathLst>
              <a:path w="104" h="921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3" name="CustomShape 14"/>
          <p:cNvSpPr/>
          <p:nvPr/>
        </p:nvSpPr>
        <p:spPr>
          <a:xfrm>
            <a:off x="550440" y="4316400"/>
            <a:ext cx="420480" cy="1577880"/>
          </a:xfrm>
          <a:custGeom>
            <a:avLst/>
            <a:gdLst/>
            <a:ahLst/>
            <a:cxnLst/>
            <a:rect l="0" t="0" r="r" b="b"/>
            <a:pathLst>
              <a:path w="89" h="331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4" name="CustomShape 15"/>
          <p:cNvSpPr/>
          <p:nvPr/>
        </p:nvSpPr>
        <p:spPr>
          <a:xfrm>
            <a:off x="1006200" y="5862600"/>
            <a:ext cx="428040" cy="987840"/>
          </a:xfrm>
          <a:custGeom>
            <a:avLst/>
            <a:gdLst/>
            <a:ahLst/>
            <a:cxnLst/>
            <a:rect l="0" t="0" r="r" b="b"/>
            <a:pathLst>
              <a:path w="91" h="208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5" name="CustomShape 16"/>
          <p:cNvSpPr/>
          <p:nvPr/>
        </p:nvSpPr>
        <p:spPr>
          <a:xfrm>
            <a:off x="521640" y="4364280"/>
            <a:ext cx="549000" cy="2233080"/>
          </a:xfrm>
          <a:custGeom>
            <a:avLst/>
            <a:gdLst/>
            <a:ahLst/>
            <a:cxnLst/>
            <a:rect l="0" t="0" r="r" b="b"/>
            <a:pathLst>
              <a:path w="116" h="468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6" name="CustomShape 17"/>
          <p:cNvSpPr/>
          <p:nvPr/>
        </p:nvSpPr>
        <p:spPr>
          <a:xfrm>
            <a:off x="468000" y="1289160"/>
            <a:ext cx="171360" cy="3024360"/>
          </a:xfrm>
          <a:custGeom>
            <a:avLst/>
            <a:gdLst/>
            <a:ahLst/>
            <a:cxnLst/>
            <a:rect l="0" t="0" r="r" b="b"/>
            <a:pathLst>
              <a:path w="37" h="634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7" name="CustomShape 18"/>
          <p:cNvSpPr/>
          <p:nvPr/>
        </p:nvSpPr>
        <p:spPr>
          <a:xfrm>
            <a:off x="1111680" y="6571440"/>
            <a:ext cx="131400" cy="278640"/>
          </a:xfrm>
          <a:custGeom>
            <a:avLst/>
            <a:gdLst/>
            <a:ahLst/>
            <a:cxnLst/>
            <a:rect l="0" t="0" r="r" b="b"/>
            <a:pathLst>
              <a:path w="29" h="60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8" name="CustomShape 19"/>
          <p:cNvSpPr/>
          <p:nvPr/>
        </p:nvSpPr>
        <p:spPr>
          <a:xfrm>
            <a:off x="502560" y="4107600"/>
            <a:ext cx="79560" cy="508680"/>
          </a:xfrm>
          <a:custGeom>
            <a:avLst/>
            <a:gdLst/>
            <a:ahLst/>
            <a:cxnLst/>
            <a:rect l="0" t="0" r="r" b="b"/>
            <a:pathLst>
              <a:path w="18" h="108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9" name="CustomShape 20"/>
          <p:cNvSpPr/>
          <p:nvPr/>
        </p:nvSpPr>
        <p:spPr>
          <a:xfrm>
            <a:off x="973800" y="3145680"/>
            <a:ext cx="1407240" cy="2714040"/>
          </a:xfrm>
          <a:custGeom>
            <a:avLst/>
            <a:gdLst/>
            <a:ahLst/>
            <a:cxnLst/>
            <a:rect l="0" t="0" r="r" b="b"/>
            <a:pathLst>
              <a:path w="295" h="569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0" name="CustomShape 21"/>
          <p:cNvSpPr/>
          <p:nvPr/>
        </p:nvSpPr>
        <p:spPr>
          <a:xfrm>
            <a:off x="1073520" y="6600240"/>
            <a:ext cx="117720" cy="250200"/>
          </a:xfrm>
          <a:custGeom>
            <a:avLst/>
            <a:gdLst/>
            <a:ahLst/>
            <a:cxnLst/>
            <a:rect l="0" t="0" r="r" b="b"/>
            <a:pathLst>
              <a:path w="26" h="54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1" name="CustomShape 22"/>
          <p:cNvSpPr/>
          <p:nvPr/>
        </p:nvSpPr>
        <p:spPr>
          <a:xfrm>
            <a:off x="973800" y="5897160"/>
            <a:ext cx="135000" cy="671400"/>
          </a:xfrm>
          <a:custGeom>
            <a:avLst/>
            <a:gdLst/>
            <a:ahLst/>
            <a:cxnLst/>
            <a:rect l="0" t="0" r="r" b="b"/>
            <a:pathLst>
              <a:path w="30" h="142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2" name="CustomShape 23"/>
          <p:cNvSpPr/>
          <p:nvPr/>
        </p:nvSpPr>
        <p:spPr>
          <a:xfrm>
            <a:off x="973800" y="5772600"/>
            <a:ext cx="35280" cy="225000"/>
          </a:xfrm>
          <a:custGeom>
            <a:avLst/>
            <a:gdLst/>
            <a:ahLst/>
            <a:cxnLst/>
            <a:rect l="0" t="0" r="r" b="b"/>
            <a:pathLst>
              <a:path w="9" h="49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3" name="CustomShape 24"/>
          <p:cNvSpPr/>
          <p:nvPr/>
        </p:nvSpPr>
        <p:spPr>
          <a:xfrm>
            <a:off x="1006200" y="6322680"/>
            <a:ext cx="207720" cy="527760"/>
          </a:xfrm>
          <a:custGeom>
            <a:avLst/>
            <a:gdLst/>
            <a:ahLst/>
            <a:cxnLst/>
            <a:rect l="0" t="0" r="r" b="b"/>
            <a:pathLst>
              <a:path w="45" h="112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4" name="CustomShape 25"/>
          <p:cNvSpPr/>
          <p:nvPr/>
        </p:nvSpPr>
        <p:spPr>
          <a:xfrm>
            <a:off x="0" y="0"/>
            <a:ext cx="180000" cy="685512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35" name="CustomShape 26"/>
          <p:cNvSpPr/>
          <p:nvPr/>
        </p:nvSpPr>
        <p:spPr>
          <a:xfrm flipV="1">
            <a:off x="-4320" y="711360"/>
            <a:ext cx="1585800" cy="504360"/>
          </a:xfrm>
          <a:custGeom>
            <a:avLst/>
            <a:gdLst/>
            <a:ahLst/>
            <a:cxnLst/>
            <a:rect l="0" t="0" r="r" b="b"/>
            <a:pathLst>
              <a:path w="9304" h="10001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6" name="PlaceHolder 27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>
                <a:latin typeface="Arial"/>
              </a:rPr>
              <a:t>Для правки текста заголовка щёлкните мышью</a:t>
            </a:r>
            <a:endParaRPr/>
          </a:p>
        </p:txBody>
      </p:sp>
      <p:sp>
        <p:nvSpPr>
          <p:cNvPr id="337" name="PlaceHolder 2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ru-RU" sz="3200">
                <a:latin typeface="Arial"/>
              </a:rPr>
              <a:t>Для правки структуры щёлкните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2800">
                <a:latin typeface="Arial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2400">
                <a:latin typeface="Arial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2000">
                <a:latin typeface="Arial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CustomShape 1"/>
          <p:cNvSpPr/>
          <p:nvPr/>
        </p:nvSpPr>
        <p:spPr>
          <a:xfrm>
            <a:off x="0" y="2575080"/>
            <a:ext cx="97920" cy="623160"/>
          </a:xfrm>
          <a:custGeom>
            <a:avLst/>
            <a:gdLst/>
            <a:ahLst/>
            <a:cxnLst/>
            <a:rect l="0" t="0" r="r" b="b"/>
            <a:pathLst>
              <a:path w="23" h="137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3" name="CustomShape 2"/>
          <p:cNvSpPr/>
          <p:nvPr/>
        </p:nvSpPr>
        <p:spPr>
          <a:xfrm>
            <a:off x="128520" y="3156480"/>
            <a:ext cx="643680" cy="2319480"/>
          </a:xfrm>
          <a:custGeom>
            <a:avLst/>
            <a:gdLst/>
            <a:ahLst/>
            <a:cxnLst/>
            <a:rect l="0" t="0" r="r" b="b"/>
            <a:pathLst>
              <a:path w="141" h="505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4" name="CustomShape 3"/>
          <p:cNvSpPr/>
          <p:nvPr/>
        </p:nvSpPr>
        <p:spPr>
          <a:xfrm>
            <a:off x="807120" y="5447160"/>
            <a:ext cx="606600" cy="1417320"/>
          </a:xfrm>
          <a:custGeom>
            <a:avLst/>
            <a:gdLst/>
            <a:ahLst/>
            <a:cxnLst/>
            <a:rect l="0" t="0" r="r" b="b"/>
            <a:pathLst>
              <a:path w="133" h="309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5" name="CustomShape 4"/>
          <p:cNvSpPr/>
          <p:nvPr/>
        </p:nvSpPr>
        <p:spPr>
          <a:xfrm>
            <a:off x="959760" y="6503760"/>
            <a:ext cx="168480" cy="360720"/>
          </a:xfrm>
          <a:custGeom>
            <a:avLst/>
            <a:gdLst/>
            <a:ahLst/>
            <a:cxnLst/>
            <a:rect l="0" t="0" r="r" b="b"/>
            <a:pathLst>
              <a:path w="38" h="80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6" name="CustomShape 5"/>
          <p:cNvSpPr/>
          <p:nvPr/>
        </p:nvSpPr>
        <p:spPr>
          <a:xfrm>
            <a:off x="100800" y="3201120"/>
            <a:ext cx="819000" cy="3325680"/>
          </a:xfrm>
          <a:custGeom>
            <a:avLst/>
            <a:gdLst/>
            <a:ahLst/>
            <a:cxnLst/>
            <a:rect l="0" t="0" r="r" b="b"/>
            <a:pathLst>
              <a:path w="179" h="723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7" name="CustomShape 6"/>
          <p:cNvSpPr/>
          <p:nvPr/>
        </p:nvSpPr>
        <p:spPr>
          <a:xfrm>
            <a:off x="22320" y="228600"/>
            <a:ext cx="103320" cy="2925000"/>
          </a:xfrm>
          <a:custGeom>
            <a:avLst/>
            <a:gdLst/>
            <a:ahLst/>
            <a:cxnLst/>
            <a:rect l="0" t="0" r="r" b="b"/>
            <a:pathLst>
              <a:path w="24" h="636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8" name="CustomShape 7"/>
          <p:cNvSpPr/>
          <p:nvPr/>
        </p:nvSpPr>
        <p:spPr>
          <a:xfrm>
            <a:off x="78120" y="2944080"/>
            <a:ext cx="75240" cy="491040"/>
          </a:xfrm>
          <a:custGeom>
            <a:avLst/>
            <a:gdLst/>
            <a:ahLst/>
            <a:cxnLst/>
            <a:rect l="0" t="0" r="r" b="b"/>
            <a:pathLst>
              <a:path w="18" h="108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9" name="CustomShape 8"/>
          <p:cNvSpPr/>
          <p:nvPr/>
        </p:nvSpPr>
        <p:spPr>
          <a:xfrm>
            <a:off x="769680" y="5478840"/>
            <a:ext cx="187200" cy="1022040"/>
          </a:xfrm>
          <a:custGeom>
            <a:avLst/>
            <a:gdLst/>
            <a:ahLst/>
            <a:cxnLst/>
            <a:rect l="0" t="0" r="r" b="b"/>
            <a:pathLst>
              <a:path w="42" h="223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0" name="CustomShape 9"/>
          <p:cNvSpPr/>
          <p:nvPr/>
        </p:nvSpPr>
        <p:spPr>
          <a:xfrm>
            <a:off x="775440" y="1398960"/>
            <a:ext cx="2073240" cy="4045320"/>
          </a:xfrm>
          <a:custGeom>
            <a:avLst/>
            <a:gdLst/>
            <a:ahLst/>
            <a:cxnLst/>
            <a:rect l="0" t="0" r="r" b="b"/>
            <a:pathLst>
              <a:path w="451" h="879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1" name="CustomShape 10"/>
          <p:cNvSpPr/>
          <p:nvPr/>
        </p:nvSpPr>
        <p:spPr>
          <a:xfrm>
            <a:off x="922680" y="6530040"/>
            <a:ext cx="159120" cy="334440"/>
          </a:xfrm>
          <a:custGeom>
            <a:avLst/>
            <a:gdLst/>
            <a:ahLst/>
            <a:cxnLst/>
            <a:rect l="0" t="0" r="r" b="b"/>
            <a:pathLst>
              <a:path w="36" h="74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2" name="CustomShape 11"/>
          <p:cNvSpPr/>
          <p:nvPr/>
        </p:nvSpPr>
        <p:spPr>
          <a:xfrm>
            <a:off x="769680" y="5359320"/>
            <a:ext cx="34560" cy="218880"/>
          </a:xfrm>
          <a:custGeom>
            <a:avLst/>
            <a:gdLst/>
            <a:ahLst/>
            <a:cxnLst/>
            <a:rect l="0" t="0" r="r" b="b"/>
            <a:pathLst>
              <a:path w="9" h="49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3" name="CustomShape 12"/>
          <p:cNvSpPr/>
          <p:nvPr/>
        </p:nvSpPr>
        <p:spPr>
          <a:xfrm>
            <a:off x="849960" y="6244560"/>
            <a:ext cx="235800" cy="619560"/>
          </a:xfrm>
          <a:custGeom>
            <a:avLst/>
            <a:gdLst/>
            <a:ahLst/>
            <a:cxnLst/>
            <a:rect l="0" t="0" r="r" b="b"/>
            <a:pathLst>
              <a:path w="53" h="136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4" name="CustomShape 13"/>
          <p:cNvSpPr/>
          <p:nvPr/>
        </p:nvSpPr>
        <p:spPr>
          <a:xfrm>
            <a:off x="27360" y="-720"/>
            <a:ext cx="491400" cy="4398120"/>
          </a:xfrm>
          <a:custGeom>
            <a:avLst/>
            <a:gdLst/>
            <a:ahLst/>
            <a:cxnLst/>
            <a:rect l="0" t="0" r="r" b="b"/>
            <a:pathLst>
              <a:path w="104" h="921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5" name="CustomShape 14"/>
          <p:cNvSpPr/>
          <p:nvPr/>
        </p:nvSpPr>
        <p:spPr>
          <a:xfrm>
            <a:off x="550440" y="4316400"/>
            <a:ext cx="420480" cy="1577880"/>
          </a:xfrm>
          <a:custGeom>
            <a:avLst/>
            <a:gdLst/>
            <a:ahLst/>
            <a:cxnLst/>
            <a:rect l="0" t="0" r="r" b="b"/>
            <a:pathLst>
              <a:path w="89" h="331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6" name="CustomShape 15"/>
          <p:cNvSpPr/>
          <p:nvPr/>
        </p:nvSpPr>
        <p:spPr>
          <a:xfrm>
            <a:off x="1006200" y="5862600"/>
            <a:ext cx="428040" cy="987840"/>
          </a:xfrm>
          <a:custGeom>
            <a:avLst/>
            <a:gdLst/>
            <a:ahLst/>
            <a:cxnLst/>
            <a:rect l="0" t="0" r="r" b="b"/>
            <a:pathLst>
              <a:path w="91" h="208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7" name="CustomShape 16"/>
          <p:cNvSpPr/>
          <p:nvPr/>
        </p:nvSpPr>
        <p:spPr>
          <a:xfrm>
            <a:off x="521640" y="4364280"/>
            <a:ext cx="549000" cy="2233080"/>
          </a:xfrm>
          <a:custGeom>
            <a:avLst/>
            <a:gdLst/>
            <a:ahLst/>
            <a:cxnLst/>
            <a:rect l="0" t="0" r="r" b="b"/>
            <a:pathLst>
              <a:path w="116" h="468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8" name="CustomShape 17"/>
          <p:cNvSpPr/>
          <p:nvPr/>
        </p:nvSpPr>
        <p:spPr>
          <a:xfrm>
            <a:off x="468000" y="1289160"/>
            <a:ext cx="171360" cy="3024360"/>
          </a:xfrm>
          <a:custGeom>
            <a:avLst/>
            <a:gdLst/>
            <a:ahLst/>
            <a:cxnLst/>
            <a:rect l="0" t="0" r="r" b="b"/>
            <a:pathLst>
              <a:path w="37" h="634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9" name="CustomShape 18"/>
          <p:cNvSpPr/>
          <p:nvPr/>
        </p:nvSpPr>
        <p:spPr>
          <a:xfrm>
            <a:off x="1111680" y="6571440"/>
            <a:ext cx="131400" cy="278640"/>
          </a:xfrm>
          <a:custGeom>
            <a:avLst/>
            <a:gdLst/>
            <a:ahLst/>
            <a:cxnLst/>
            <a:rect l="0" t="0" r="r" b="b"/>
            <a:pathLst>
              <a:path w="29" h="60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0" name="CustomShape 19"/>
          <p:cNvSpPr/>
          <p:nvPr/>
        </p:nvSpPr>
        <p:spPr>
          <a:xfrm>
            <a:off x="502560" y="4107600"/>
            <a:ext cx="79560" cy="508680"/>
          </a:xfrm>
          <a:custGeom>
            <a:avLst/>
            <a:gdLst/>
            <a:ahLst/>
            <a:cxnLst/>
            <a:rect l="0" t="0" r="r" b="b"/>
            <a:pathLst>
              <a:path w="18" h="108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1" name="CustomShape 20"/>
          <p:cNvSpPr/>
          <p:nvPr/>
        </p:nvSpPr>
        <p:spPr>
          <a:xfrm>
            <a:off x="973800" y="3145680"/>
            <a:ext cx="1407240" cy="2714040"/>
          </a:xfrm>
          <a:custGeom>
            <a:avLst/>
            <a:gdLst/>
            <a:ahLst/>
            <a:cxnLst/>
            <a:rect l="0" t="0" r="r" b="b"/>
            <a:pathLst>
              <a:path w="295" h="569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2" name="CustomShape 21"/>
          <p:cNvSpPr/>
          <p:nvPr/>
        </p:nvSpPr>
        <p:spPr>
          <a:xfrm>
            <a:off x="1073520" y="6600240"/>
            <a:ext cx="117720" cy="250200"/>
          </a:xfrm>
          <a:custGeom>
            <a:avLst/>
            <a:gdLst/>
            <a:ahLst/>
            <a:cxnLst/>
            <a:rect l="0" t="0" r="r" b="b"/>
            <a:pathLst>
              <a:path w="26" h="54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3" name="CustomShape 22"/>
          <p:cNvSpPr/>
          <p:nvPr/>
        </p:nvSpPr>
        <p:spPr>
          <a:xfrm>
            <a:off x="973800" y="5897160"/>
            <a:ext cx="135000" cy="671400"/>
          </a:xfrm>
          <a:custGeom>
            <a:avLst/>
            <a:gdLst/>
            <a:ahLst/>
            <a:cxnLst/>
            <a:rect l="0" t="0" r="r" b="b"/>
            <a:pathLst>
              <a:path w="30" h="142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4" name="CustomShape 23"/>
          <p:cNvSpPr/>
          <p:nvPr/>
        </p:nvSpPr>
        <p:spPr>
          <a:xfrm>
            <a:off x="973800" y="5772600"/>
            <a:ext cx="35280" cy="225000"/>
          </a:xfrm>
          <a:custGeom>
            <a:avLst/>
            <a:gdLst/>
            <a:ahLst/>
            <a:cxnLst/>
            <a:rect l="0" t="0" r="r" b="b"/>
            <a:pathLst>
              <a:path w="9" h="49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5" name="CustomShape 24"/>
          <p:cNvSpPr/>
          <p:nvPr/>
        </p:nvSpPr>
        <p:spPr>
          <a:xfrm>
            <a:off x="1006200" y="6322680"/>
            <a:ext cx="207720" cy="527760"/>
          </a:xfrm>
          <a:custGeom>
            <a:avLst/>
            <a:gdLst/>
            <a:ahLst/>
            <a:cxnLst/>
            <a:rect l="0" t="0" r="r" b="b"/>
            <a:pathLst>
              <a:path w="45" h="112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6" name="CustomShape 25"/>
          <p:cNvSpPr/>
          <p:nvPr/>
        </p:nvSpPr>
        <p:spPr>
          <a:xfrm>
            <a:off x="0" y="0"/>
            <a:ext cx="180000" cy="685512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97" name="CustomShape 26"/>
          <p:cNvSpPr/>
          <p:nvPr/>
        </p:nvSpPr>
        <p:spPr>
          <a:xfrm flipV="1">
            <a:off x="-4320" y="711360"/>
            <a:ext cx="1585800" cy="504360"/>
          </a:xfrm>
          <a:custGeom>
            <a:avLst/>
            <a:gdLst/>
            <a:ahLst/>
            <a:cxnLst/>
            <a:rect l="0" t="0" r="r" b="b"/>
            <a:pathLst>
              <a:path w="9304" h="10001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8" name="PlaceHolder 27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08920" cy="12780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>
                <a:latin typeface="Arial"/>
              </a:rPr>
              <a:t>Для правки текста заголовка щёлкните мышью</a:t>
            </a:r>
            <a:endParaRPr/>
          </a:p>
        </p:txBody>
      </p:sp>
      <p:sp>
        <p:nvSpPr>
          <p:cNvPr id="399" name="PlaceHolder 28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ru-RU">
                <a:latin typeface="Arial"/>
              </a:rPr>
              <a:t>Для правки структуры щёлкните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>
                <a:latin typeface="Arial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>
                <a:latin typeface="Arial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>
                <a:latin typeface="Arial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>
                <a:latin typeface="Arial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latin typeface="Arial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latin typeface="Arial"/>
              </a:rPr>
              <a:t>Седьмой уровень структуры</a:t>
            </a:r>
            <a:endParaRPr/>
          </a:p>
        </p:txBody>
      </p:sp>
      <p:sp>
        <p:nvSpPr>
          <p:cNvPr id="400" name="PlaceHolder 29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ru-RU">
                <a:latin typeface="Arial"/>
              </a:rPr>
              <a:t>Для правки структуры щёлкните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>
                <a:latin typeface="Arial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>
                <a:latin typeface="Arial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>
                <a:latin typeface="Arial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>
                <a:latin typeface="Arial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latin typeface="Arial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CustomShape 1"/>
          <p:cNvSpPr/>
          <p:nvPr/>
        </p:nvSpPr>
        <p:spPr>
          <a:xfrm>
            <a:off x="0" y="2575080"/>
            <a:ext cx="97920" cy="623160"/>
          </a:xfrm>
          <a:custGeom>
            <a:avLst/>
            <a:gdLst/>
            <a:ahLst/>
            <a:cxnLst/>
            <a:rect l="0" t="0" r="r" b="b"/>
            <a:pathLst>
              <a:path w="23" h="137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6" name="CustomShape 2"/>
          <p:cNvSpPr/>
          <p:nvPr/>
        </p:nvSpPr>
        <p:spPr>
          <a:xfrm>
            <a:off x="128520" y="3156480"/>
            <a:ext cx="643680" cy="2319480"/>
          </a:xfrm>
          <a:custGeom>
            <a:avLst/>
            <a:gdLst/>
            <a:ahLst/>
            <a:cxnLst/>
            <a:rect l="0" t="0" r="r" b="b"/>
            <a:pathLst>
              <a:path w="141" h="505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7" name="CustomShape 3"/>
          <p:cNvSpPr/>
          <p:nvPr/>
        </p:nvSpPr>
        <p:spPr>
          <a:xfrm>
            <a:off x="807120" y="5447160"/>
            <a:ext cx="606600" cy="1417320"/>
          </a:xfrm>
          <a:custGeom>
            <a:avLst/>
            <a:gdLst/>
            <a:ahLst/>
            <a:cxnLst/>
            <a:rect l="0" t="0" r="r" b="b"/>
            <a:pathLst>
              <a:path w="133" h="309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8" name="CustomShape 4"/>
          <p:cNvSpPr/>
          <p:nvPr/>
        </p:nvSpPr>
        <p:spPr>
          <a:xfrm>
            <a:off x="959760" y="6503760"/>
            <a:ext cx="168480" cy="360720"/>
          </a:xfrm>
          <a:custGeom>
            <a:avLst/>
            <a:gdLst/>
            <a:ahLst/>
            <a:cxnLst/>
            <a:rect l="0" t="0" r="r" b="b"/>
            <a:pathLst>
              <a:path w="38" h="80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9" name="CustomShape 5"/>
          <p:cNvSpPr/>
          <p:nvPr/>
        </p:nvSpPr>
        <p:spPr>
          <a:xfrm>
            <a:off x="100800" y="3201120"/>
            <a:ext cx="819000" cy="3325680"/>
          </a:xfrm>
          <a:custGeom>
            <a:avLst/>
            <a:gdLst/>
            <a:ahLst/>
            <a:cxnLst/>
            <a:rect l="0" t="0" r="r" b="b"/>
            <a:pathLst>
              <a:path w="179" h="723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0" name="CustomShape 6"/>
          <p:cNvSpPr/>
          <p:nvPr/>
        </p:nvSpPr>
        <p:spPr>
          <a:xfrm>
            <a:off x="22320" y="228600"/>
            <a:ext cx="103320" cy="2925000"/>
          </a:xfrm>
          <a:custGeom>
            <a:avLst/>
            <a:gdLst/>
            <a:ahLst/>
            <a:cxnLst/>
            <a:rect l="0" t="0" r="r" b="b"/>
            <a:pathLst>
              <a:path w="24" h="636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1" name="CustomShape 7"/>
          <p:cNvSpPr/>
          <p:nvPr/>
        </p:nvSpPr>
        <p:spPr>
          <a:xfrm>
            <a:off x="78120" y="2944080"/>
            <a:ext cx="75240" cy="491040"/>
          </a:xfrm>
          <a:custGeom>
            <a:avLst/>
            <a:gdLst/>
            <a:ahLst/>
            <a:cxnLst/>
            <a:rect l="0" t="0" r="r" b="b"/>
            <a:pathLst>
              <a:path w="18" h="108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2" name="CustomShape 8"/>
          <p:cNvSpPr/>
          <p:nvPr/>
        </p:nvSpPr>
        <p:spPr>
          <a:xfrm>
            <a:off x="769680" y="5478840"/>
            <a:ext cx="187200" cy="1022040"/>
          </a:xfrm>
          <a:custGeom>
            <a:avLst/>
            <a:gdLst/>
            <a:ahLst/>
            <a:cxnLst/>
            <a:rect l="0" t="0" r="r" b="b"/>
            <a:pathLst>
              <a:path w="42" h="223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3" name="CustomShape 9"/>
          <p:cNvSpPr/>
          <p:nvPr/>
        </p:nvSpPr>
        <p:spPr>
          <a:xfrm>
            <a:off x="775440" y="1398960"/>
            <a:ext cx="2073240" cy="4045320"/>
          </a:xfrm>
          <a:custGeom>
            <a:avLst/>
            <a:gdLst/>
            <a:ahLst/>
            <a:cxnLst/>
            <a:rect l="0" t="0" r="r" b="b"/>
            <a:pathLst>
              <a:path w="451" h="879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4" name="CustomShape 10"/>
          <p:cNvSpPr/>
          <p:nvPr/>
        </p:nvSpPr>
        <p:spPr>
          <a:xfrm>
            <a:off x="922680" y="6530040"/>
            <a:ext cx="159120" cy="334440"/>
          </a:xfrm>
          <a:custGeom>
            <a:avLst/>
            <a:gdLst/>
            <a:ahLst/>
            <a:cxnLst/>
            <a:rect l="0" t="0" r="r" b="b"/>
            <a:pathLst>
              <a:path w="36" h="74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5" name="CustomShape 11"/>
          <p:cNvSpPr/>
          <p:nvPr/>
        </p:nvSpPr>
        <p:spPr>
          <a:xfrm>
            <a:off x="769680" y="5359320"/>
            <a:ext cx="34560" cy="218880"/>
          </a:xfrm>
          <a:custGeom>
            <a:avLst/>
            <a:gdLst/>
            <a:ahLst/>
            <a:cxnLst/>
            <a:rect l="0" t="0" r="r" b="b"/>
            <a:pathLst>
              <a:path w="9" h="49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6" name="CustomShape 12"/>
          <p:cNvSpPr/>
          <p:nvPr/>
        </p:nvSpPr>
        <p:spPr>
          <a:xfrm>
            <a:off x="849960" y="6244560"/>
            <a:ext cx="235800" cy="619560"/>
          </a:xfrm>
          <a:custGeom>
            <a:avLst/>
            <a:gdLst/>
            <a:ahLst/>
            <a:cxnLst/>
            <a:rect l="0" t="0" r="r" b="b"/>
            <a:pathLst>
              <a:path w="53" h="136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7" name="CustomShape 13"/>
          <p:cNvSpPr/>
          <p:nvPr/>
        </p:nvSpPr>
        <p:spPr>
          <a:xfrm>
            <a:off x="27360" y="-720"/>
            <a:ext cx="491400" cy="4398120"/>
          </a:xfrm>
          <a:custGeom>
            <a:avLst/>
            <a:gdLst/>
            <a:ahLst/>
            <a:cxnLst/>
            <a:rect l="0" t="0" r="r" b="b"/>
            <a:pathLst>
              <a:path w="104" h="921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8" name="CustomShape 14"/>
          <p:cNvSpPr/>
          <p:nvPr/>
        </p:nvSpPr>
        <p:spPr>
          <a:xfrm>
            <a:off x="550440" y="4316400"/>
            <a:ext cx="420480" cy="1577880"/>
          </a:xfrm>
          <a:custGeom>
            <a:avLst/>
            <a:gdLst/>
            <a:ahLst/>
            <a:cxnLst/>
            <a:rect l="0" t="0" r="r" b="b"/>
            <a:pathLst>
              <a:path w="89" h="331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9" name="CustomShape 15"/>
          <p:cNvSpPr/>
          <p:nvPr/>
        </p:nvSpPr>
        <p:spPr>
          <a:xfrm>
            <a:off x="1006200" y="5862600"/>
            <a:ext cx="428040" cy="987840"/>
          </a:xfrm>
          <a:custGeom>
            <a:avLst/>
            <a:gdLst/>
            <a:ahLst/>
            <a:cxnLst/>
            <a:rect l="0" t="0" r="r" b="b"/>
            <a:pathLst>
              <a:path w="91" h="208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0" name="CustomShape 16"/>
          <p:cNvSpPr/>
          <p:nvPr/>
        </p:nvSpPr>
        <p:spPr>
          <a:xfrm>
            <a:off x="521640" y="4364280"/>
            <a:ext cx="549000" cy="2233080"/>
          </a:xfrm>
          <a:custGeom>
            <a:avLst/>
            <a:gdLst/>
            <a:ahLst/>
            <a:cxnLst/>
            <a:rect l="0" t="0" r="r" b="b"/>
            <a:pathLst>
              <a:path w="116" h="468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1" name="CustomShape 17"/>
          <p:cNvSpPr/>
          <p:nvPr/>
        </p:nvSpPr>
        <p:spPr>
          <a:xfrm>
            <a:off x="468000" y="1289160"/>
            <a:ext cx="171360" cy="3024360"/>
          </a:xfrm>
          <a:custGeom>
            <a:avLst/>
            <a:gdLst/>
            <a:ahLst/>
            <a:cxnLst/>
            <a:rect l="0" t="0" r="r" b="b"/>
            <a:pathLst>
              <a:path w="37" h="634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2" name="CustomShape 18"/>
          <p:cNvSpPr/>
          <p:nvPr/>
        </p:nvSpPr>
        <p:spPr>
          <a:xfrm>
            <a:off x="1111680" y="6571440"/>
            <a:ext cx="131400" cy="278640"/>
          </a:xfrm>
          <a:custGeom>
            <a:avLst/>
            <a:gdLst/>
            <a:ahLst/>
            <a:cxnLst/>
            <a:rect l="0" t="0" r="r" b="b"/>
            <a:pathLst>
              <a:path w="29" h="60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3" name="CustomShape 19"/>
          <p:cNvSpPr/>
          <p:nvPr/>
        </p:nvSpPr>
        <p:spPr>
          <a:xfrm>
            <a:off x="502560" y="4107600"/>
            <a:ext cx="79560" cy="508680"/>
          </a:xfrm>
          <a:custGeom>
            <a:avLst/>
            <a:gdLst/>
            <a:ahLst/>
            <a:cxnLst/>
            <a:rect l="0" t="0" r="r" b="b"/>
            <a:pathLst>
              <a:path w="18" h="108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4" name="CustomShape 20"/>
          <p:cNvSpPr/>
          <p:nvPr/>
        </p:nvSpPr>
        <p:spPr>
          <a:xfrm>
            <a:off x="973800" y="3145680"/>
            <a:ext cx="1407240" cy="2714040"/>
          </a:xfrm>
          <a:custGeom>
            <a:avLst/>
            <a:gdLst/>
            <a:ahLst/>
            <a:cxnLst/>
            <a:rect l="0" t="0" r="r" b="b"/>
            <a:pathLst>
              <a:path w="295" h="569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5" name="CustomShape 21"/>
          <p:cNvSpPr/>
          <p:nvPr/>
        </p:nvSpPr>
        <p:spPr>
          <a:xfrm>
            <a:off x="1073520" y="6600240"/>
            <a:ext cx="117720" cy="250200"/>
          </a:xfrm>
          <a:custGeom>
            <a:avLst/>
            <a:gdLst/>
            <a:ahLst/>
            <a:cxnLst/>
            <a:rect l="0" t="0" r="r" b="b"/>
            <a:pathLst>
              <a:path w="26" h="54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6" name="CustomShape 22"/>
          <p:cNvSpPr/>
          <p:nvPr/>
        </p:nvSpPr>
        <p:spPr>
          <a:xfrm>
            <a:off x="973800" y="5897160"/>
            <a:ext cx="135000" cy="671400"/>
          </a:xfrm>
          <a:custGeom>
            <a:avLst/>
            <a:gdLst/>
            <a:ahLst/>
            <a:cxnLst/>
            <a:rect l="0" t="0" r="r" b="b"/>
            <a:pathLst>
              <a:path w="30" h="142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7" name="CustomShape 23"/>
          <p:cNvSpPr/>
          <p:nvPr/>
        </p:nvSpPr>
        <p:spPr>
          <a:xfrm>
            <a:off x="973800" y="5772600"/>
            <a:ext cx="35280" cy="225000"/>
          </a:xfrm>
          <a:custGeom>
            <a:avLst/>
            <a:gdLst/>
            <a:ahLst/>
            <a:cxnLst/>
            <a:rect l="0" t="0" r="r" b="b"/>
            <a:pathLst>
              <a:path w="9" h="49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8" name="CustomShape 24"/>
          <p:cNvSpPr/>
          <p:nvPr/>
        </p:nvSpPr>
        <p:spPr>
          <a:xfrm>
            <a:off x="1006200" y="6322680"/>
            <a:ext cx="207720" cy="527760"/>
          </a:xfrm>
          <a:custGeom>
            <a:avLst/>
            <a:gdLst/>
            <a:ahLst/>
            <a:cxnLst/>
            <a:rect l="0" t="0" r="r" b="b"/>
            <a:pathLst>
              <a:path w="45" h="112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9" name="CustomShape 25"/>
          <p:cNvSpPr/>
          <p:nvPr/>
        </p:nvSpPr>
        <p:spPr>
          <a:xfrm>
            <a:off x="0" y="0"/>
            <a:ext cx="180000" cy="685512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60" name="CustomShape 26"/>
          <p:cNvSpPr/>
          <p:nvPr/>
        </p:nvSpPr>
        <p:spPr>
          <a:xfrm flipV="1">
            <a:off x="-4320" y="711360"/>
            <a:ext cx="1585800" cy="504360"/>
          </a:xfrm>
          <a:custGeom>
            <a:avLst/>
            <a:gdLst/>
            <a:ahLst/>
            <a:cxnLst/>
            <a:rect l="0" t="0" r="r" b="b"/>
            <a:pathLst>
              <a:path w="9304" h="10001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1" name="PlaceHolder 27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>
                <a:latin typeface="Arial"/>
              </a:rPr>
              <a:t>Для правки текста заголовка щёлкните мышью</a:t>
            </a:r>
            <a:endParaRPr/>
          </a:p>
        </p:txBody>
      </p:sp>
      <p:sp>
        <p:nvSpPr>
          <p:cNvPr id="462" name="PlaceHolder 2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ru-RU" sz="3200">
                <a:latin typeface="Arial"/>
              </a:rPr>
              <a:t>Для правки структуры щёлкните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2800">
                <a:latin typeface="Arial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2400">
                <a:latin typeface="Arial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2000">
                <a:latin typeface="Arial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CustomShape 1"/>
          <p:cNvSpPr/>
          <p:nvPr/>
        </p:nvSpPr>
        <p:spPr>
          <a:xfrm>
            <a:off x="1790640" y="891720"/>
            <a:ext cx="8912520" cy="338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8800" strike="noStrike">
                <a:solidFill>
                  <a:srgbClr val="262626"/>
                </a:solidFill>
                <a:latin typeface="Times New Roman"/>
                <a:ea typeface="DejaVu Sans"/>
              </a:rPr>
              <a:t>Скажем курению </a:t>
            </a:r>
            <a:r>
              <a:rPr lang="ru-RU" sz="8800" strike="noStrike">
                <a:solidFill>
                  <a:srgbClr val="FF0000"/>
                </a:solidFill>
                <a:latin typeface="Times New Roman"/>
                <a:ea typeface="DejaVu Sans"/>
              </a:rPr>
              <a:t>«НЕТ»</a:t>
            </a:r>
            <a:endParaRPr/>
          </a:p>
        </p:txBody>
      </p:sp>
      <p:pic>
        <p:nvPicPr>
          <p:cNvPr id="498" name="Рисунок 3"/>
          <p:cNvPicPr/>
          <p:nvPr/>
        </p:nvPicPr>
        <p:blipFill>
          <a:blip r:embed="rId2"/>
          <a:stretch/>
        </p:blipFill>
        <p:spPr>
          <a:xfrm>
            <a:off x="6248520" y="3631680"/>
            <a:ext cx="3715560" cy="2787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CustomShape 1"/>
          <p:cNvSpPr/>
          <p:nvPr/>
        </p:nvSpPr>
        <p:spPr>
          <a:xfrm>
            <a:off x="2589120" y="609480"/>
            <a:ext cx="8912520" cy="5337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ru-RU" sz="4400" strike="noStrike">
                <a:solidFill>
                  <a:srgbClr val="262626"/>
                </a:solidFill>
                <a:latin typeface="Times New Roman"/>
                <a:ea typeface="DejaVu Sans"/>
              </a:rPr>
              <a:t>В России курение является самой распространенной вредной привычкой: курят порядка 65% мужчин и до 30% женщин.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514" name="Picture 71"/>
          <p:cNvPicPr/>
          <p:nvPr/>
        </p:nvPicPr>
        <p:blipFill>
          <a:blip r:embed="rId2"/>
          <a:stretch/>
        </p:blipFill>
        <p:spPr>
          <a:xfrm>
            <a:off x="9543240" y="4443120"/>
            <a:ext cx="1644840" cy="1949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CustomShape 1"/>
          <p:cNvSpPr/>
          <p:nvPr/>
        </p:nvSpPr>
        <p:spPr>
          <a:xfrm>
            <a:off x="1842120" y="365040"/>
            <a:ext cx="8912520" cy="98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5400" strike="noStrike">
                <a:solidFill>
                  <a:srgbClr val="FF0000"/>
                </a:solidFill>
                <a:latin typeface="Times New Roman"/>
                <a:ea typeface="DejaVu Sans"/>
              </a:rPr>
              <a:t>Не делай из себя урну</a:t>
            </a:r>
            <a:endParaRPr/>
          </a:p>
        </p:txBody>
      </p:sp>
      <p:sp>
        <p:nvSpPr>
          <p:cNvPr id="516" name="CustomShape 2"/>
          <p:cNvSpPr/>
          <p:nvPr/>
        </p:nvSpPr>
        <p:spPr>
          <a:xfrm>
            <a:off x="1842120" y="1352160"/>
            <a:ext cx="8912520" cy="283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2400" strike="noStrike">
                <a:solidFill>
                  <a:srgbClr val="595959"/>
                </a:solidFill>
                <a:latin typeface="Times New Roman"/>
                <a:ea typeface="DejaVu Sans"/>
              </a:rPr>
              <a:t>Сами курящие в большинстве своем утверждают, что дело отнюдь не в психологии: им просто хочется курить, ну а попыток бросить они не делали. С другой стороны, многие заядлые курцы со временем признаются в том, что бросить эту привычку они пытались неоднократно, однако «уши вянут», поэтому курение предполагает наличие проблемы вовсе не психологической, а физиологической.</a:t>
            </a:r>
            <a:endParaRPr/>
          </a:p>
        </p:txBody>
      </p:sp>
      <p:pic>
        <p:nvPicPr>
          <p:cNvPr id="517" name="Picture 71"/>
          <p:cNvPicPr/>
          <p:nvPr/>
        </p:nvPicPr>
        <p:blipFill>
          <a:blip r:embed="rId2"/>
          <a:stretch/>
        </p:blipFill>
        <p:spPr>
          <a:xfrm>
            <a:off x="9414360" y="4196880"/>
            <a:ext cx="1644840" cy="1949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Рисунок 3"/>
          <p:cNvPicPr/>
          <p:nvPr/>
        </p:nvPicPr>
        <p:blipFill>
          <a:blip r:embed="rId2"/>
          <a:stretch/>
        </p:blipFill>
        <p:spPr>
          <a:xfrm>
            <a:off x="3470040" y="0"/>
            <a:ext cx="4894200" cy="6855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CustomShape 1"/>
          <p:cNvSpPr/>
          <p:nvPr/>
        </p:nvSpPr>
        <p:spPr>
          <a:xfrm>
            <a:off x="644400" y="309240"/>
            <a:ext cx="8912520" cy="89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5400" strike="noStrike">
                <a:solidFill>
                  <a:srgbClr val="FF0000"/>
                </a:solidFill>
                <a:latin typeface="Times New Roman"/>
                <a:ea typeface="DejaVu Sans"/>
              </a:rPr>
              <a:t>Дети инвалиды</a:t>
            </a:r>
            <a:endParaRPr/>
          </a:p>
        </p:txBody>
      </p:sp>
      <p:sp>
        <p:nvSpPr>
          <p:cNvPr id="520" name="CustomShape 2"/>
          <p:cNvSpPr/>
          <p:nvPr/>
        </p:nvSpPr>
        <p:spPr>
          <a:xfrm>
            <a:off x="2350800" y="1764360"/>
            <a:ext cx="9054720" cy="208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2400" strike="noStrike">
                <a:solidFill>
                  <a:srgbClr val="595959"/>
                </a:solidFill>
                <a:latin typeface="Times New Roman"/>
                <a:ea typeface="DejaVu Sans"/>
              </a:rPr>
              <a:t>Как следствие периодического окуривания еще непроснувшихся детских легких – частые гнойные бронхиты, гаймориты, серый цвет кожи и как финал – рак легких. Задумайтесь о здоровье своих детей. Пассивные курильщики страдают в большей степени. Во-первых, морально, во-вторых физически: неприятный запах портит аппетит, у кого то возникает головная боль или тошнота.</a:t>
            </a:r>
            <a:endParaRPr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CustomShape 1"/>
          <p:cNvSpPr/>
          <p:nvPr/>
        </p:nvSpPr>
        <p:spPr>
          <a:xfrm>
            <a:off x="1043640" y="442080"/>
            <a:ext cx="3911760" cy="108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523" name="CustomShape 2"/>
          <p:cNvSpPr/>
          <p:nvPr/>
        </p:nvSpPr>
        <p:spPr>
          <a:xfrm>
            <a:off x="2009520" y="2524320"/>
            <a:ext cx="8912520" cy="351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3200" strike="noStrike">
                <a:solidFill>
                  <a:srgbClr val="595959"/>
                </a:solidFill>
                <a:latin typeface="Times New Roman"/>
                <a:ea typeface="DejaVu Sans"/>
              </a:rPr>
              <a:t>Ещё одним очевидным фактором вредности курении является желание обильного потребления жидкости. А при этом организм курильщика постепенно, но уверенно перенасыщается ею, что, в свою очередь, вызывает ещё большую, даже «агрессивную» болезненность. Замкнутый круг работает и тут. </a:t>
            </a:r>
            <a:endParaRPr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Рисунок 4"/>
          <p:cNvPicPr/>
          <p:nvPr/>
        </p:nvPicPr>
        <p:blipFill>
          <a:blip r:embed="rId2"/>
          <a:stretch/>
        </p:blipFill>
        <p:spPr>
          <a:xfrm>
            <a:off x="2485800" y="0"/>
            <a:ext cx="7157880" cy="6855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Рисунок 3"/>
          <p:cNvPicPr/>
          <p:nvPr/>
        </p:nvPicPr>
        <p:blipFill>
          <a:blip r:embed="rId2"/>
          <a:stretch/>
        </p:blipFill>
        <p:spPr>
          <a:xfrm>
            <a:off x="2092320" y="1287720"/>
            <a:ext cx="8373960" cy="5071320"/>
          </a:xfrm>
          <a:prstGeom prst="rect">
            <a:avLst/>
          </a:prstGeom>
          <a:ln>
            <a:noFill/>
          </a:ln>
        </p:spPr>
      </p:pic>
      <p:sp>
        <p:nvSpPr>
          <p:cNvPr id="527" name="CustomShape 1"/>
          <p:cNvSpPr/>
          <p:nvPr/>
        </p:nvSpPr>
        <p:spPr>
          <a:xfrm>
            <a:off x="2092320" y="212040"/>
            <a:ext cx="8908920" cy="127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strike="noStrike">
                <a:solidFill>
                  <a:srgbClr val="FF0000"/>
                </a:solidFill>
                <a:latin typeface="Times New Roman"/>
                <a:ea typeface="DejaVu Sans"/>
              </a:rPr>
              <a:t>СОСТАВ СИГАРЕТЫ </a:t>
            </a:r>
            <a:endParaRPr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CustomShape 1"/>
          <p:cNvSpPr/>
          <p:nvPr/>
        </p:nvSpPr>
        <p:spPr>
          <a:xfrm>
            <a:off x="1841760" y="360720"/>
            <a:ext cx="5058360" cy="572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strike="noStrike">
                <a:solidFill>
                  <a:srgbClr val="FF0000"/>
                </a:solidFill>
                <a:latin typeface="Times New Roman"/>
                <a:ea typeface="DejaVu Sans"/>
              </a:rPr>
              <a:t>Никотин</a:t>
            </a:r>
            <a:r>
              <a:rPr lang="ru-RU" sz="2400" strike="noStrike">
                <a:solidFill>
                  <a:srgbClr val="404040"/>
                </a:solidFill>
                <a:latin typeface="Times New Roman"/>
                <a:ea typeface="DejaVu Sans"/>
              </a:rPr>
              <a:t>  (от имени француза Жана Нико, который впервые ввез в 1560 г. табак во Францию) – алкалоид, содержащийся, главным образом в листьях и семенах различных видов табака (tabaco – исп.) – жидкость с неприятным запахом и жгучим вкусом. Это чрезвычайно сильный яд, действующий в основном на нервную систему, пищеварение, а также на дыхательную и сердечно-сосудистую системы. </a:t>
            </a:r>
            <a:endParaRPr/>
          </a:p>
        </p:txBody>
      </p:sp>
      <p:pic>
        <p:nvPicPr>
          <p:cNvPr id="529" name="Объект 3"/>
          <p:cNvPicPr/>
          <p:nvPr/>
        </p:nvPicPr>
        <p:blipFill>
          <a:blip r:embed="rId2"/>
          <a:stretch/>
        </p:blipFill>
        <p:spPr>
          <a:xfrm>
            <a:off x="7180920" y="257400"/>
            <a:ext cx="4404600" cy="6140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CustomShape 1"/>
          <p:cNvSpPr/>
          <p:nvPr/>
        </p:nvSpPr>
        <p:spPr>
          <a:xfrm>
            <a:off x="1846080" y="237600"/>
            <a:ext cx="8908920" cy="127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strike="noStrike">
                <a:solidFill>
                  <a:srgbClr val="FF0000"/>
                </a:solidFill>
                <a:latin typeface="Times New Roman"/>
                <a:ea typeface="DejaVu Sans"/>
              </a:rPr>
              <a:t>АММИАК</a:t>
            </a:r>
            <a:endParaRPr/>
          </a:p>
        </p:txBody>
      </p:sp>
      <p:sp>
        <p:nvSpPr>
          <p:cNvPr id="531" name="CustomShape 2"/>
          <p:cNvSpPr/>
          <p:nvPr/>
        </p:nvSpPr>
        <p:spPr>
          <a:xfrm>
            <a:off x="1494000" y="901440"/>
            <a:ext cx="5045760" cy="579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buFont typeface="Wingdings 3" charset="2"/>
              <a:buChar char=""/>
            </a:pPr>
            <a:r>
              <a:rPr lang="ru-RU" sz="2400" strike="noStrike">
                <a:solidFill>
                  <a:srgbClr val="3B382A"/>
                </a:solidFill>
                <a:latin typeface="Times New Roman"/>
                <a:ea typeface="DejaVu Sans"/>
              </a:rPr>
              <a:t>Раздражает слизистые оболочки вызывая боли в желудке;</a:t>
            </a:r>
            <a:endParaRPr/>
          </a:p>
          <a:p>
            <a:pPr>
              <a:lnSpc>
                <a:spcPct val="100000"/>
              </a:lnSpc>
              <a:buFont typeface="Wingdings 3" charset="2"/>
              <a:buChar char=""/>
            </a:pPr>
            <a:r>
              <a:rPr lang="ru-RU" sz="2400" strike="noStrike">
                <a:solidFill>
                  <a:srgbClr val="3B382A"/>
                </a:solidFill>
                <a:latin typeface="Times New Roman"/>
                <a:ea typeface="DejaVu Sans"/>
              </a:rPr>
              <a:t>Происходит </a:t>
            </a:r>
            <a:r>
              <a:rPr lang="ru-RU" sz="2400" b="1" strike="noStrike">
                <a:solidFill>
                  <a:srgbClr val="3B382A"/>
                </a:solidFill>
                <a:latin typeface="Times New Roman"/>
                <a:ea typeface="DejaVu Sans"/>
              </a:rPr>
              <a:t>слезотечение,</a:t>
            </a:r>
            <a:r>
              <a:rPr lang="ru-RU" sz="2400" strike="noStrike">
                <a:solidFill>
                  <a:srgbClr val="3B382A"/>
                </a:solidFill>
                <a:latin typeface="Times New Roman"/>
                <a:ea typeface="DejaVu Sans"/>
              </a:rPr>
              <a:t> повышенное отделение </a:t>
            </a:r>
            <a:r>
              <a:rPr lang="ru-RU" sz="2400" b="1" strike="noStrike">
                <a:solidFill>
                  <a:srgbClr val="3B382A"/>
                </a:solidFill>
                <a:latin typeface="Times New Roman"/>
                <a:ea typeface="DejaVu Sans"/>
              </a:rPr>
              <a:t>мокроты;</a:t>
            </a:r>
            <a:endParaRPr/>
          </a:p>
          <a:p>
            <a:pPr>
              <a:lnSpc>
                <a:spcPct val="100000"/>
              </a:lnSpc>
              <a:buFont typeface="Wingdings 3" charset="2"/>
              <a:buChar char=""/>
            </a:pPr>
            <a:r>
              <a:rPr lang="ru-RU" sz="2400" strike="noStrike">
                <a:solidFill>
                  <a:srgbClr val="3B382A"/>
                </a:solidFill>
                <a:latin typeface="Times New Roman"/>
                <a:ea typeface="DejaVu Sans"/>
              </a:rPr>
              <a:t>Вызывает </a:t>
            </a:r>
            <a:r>
              <a:rPr lang="ru-RU" sz="2400" b="1" strike="noStrike">
                <a:solidFill>
                  <a:srgbClr val="3B382A"/>
                </a:solidFill>
                <a:latin typeface="Times New Roman"/>
                <a:ea typeface="DejaVu Sans"/>
              </a:rPr>
              <a:t>удушье, головокружение;</a:t>
            </a:r>
            <a:endParaRPr/>
          </a:p>
          <a:p>
            <a:pPr>
              <a:lnSpc>
                <a:spcPct val="100000"/>
              </a:lnSpc>
              <a:buFont typeface="Wingdings 3" charset="2"/>
              <a:buChar char=""/>
            </a:pPr>
            <a:r>
              <a:rPr lang="ru-RU" sz="2400" strike="noStrike">
                <a:solidFill>
                  <a:srgbClr val="3B382A"/>
                </a:solidFill>
                <a:latin typeface="Times New Roman"/>
                <a:ea typeface="DejaVu Sans"/>
              </a:rPr>
              <a:t>Снижается сопротивляемость легких к инфекционным заболеваниям, в частности к </a:t>
            </a:r>
            <a:r>
              <a:rPr lang="ru-RU" sz="2400" b="1" strike="noStrike">
                <a:solidFill>
                  <a:srgbClr val="3B382A"/>
                </a:solidFill>
                <a:latin typeface="Times New Roman"/>
                <a:ea typeface="DejaVu Sans"/>
              </a:rPr>
              <a:t>туберкулезу;</a:t>
            </a:r>
            <a:endParaRPr/>
          </a:p>
          <a:p>
            <a:pPr>
              <a:lnSpc>
                <a:spcPct val="100000"/>
              </a:lnSpc>
            </a:pPr>
            <a:r>
              <a:rPr lang="ru-RU" sz="2400" strike="noStrike">
                <a:solidFill>
                  <a:srgbClr val="3B382A"/>
                </a:solidFill>
                <a:latin typeface="Times New Roman"/>
                <a:ea typeface="DejaVu Sans"/>
              </a:rPr>
              <a:t>(Из </a:t>
            </a:r>
            <a:r>
              <a:rPr lang="ru-RU" sz="2400" b="1" strike="noStrike">
                <a:solidFill>
                  <a:srgbClr val="3B382A"/>
                </a:solidFill>
                <a:latin typeface="Times New Roman"/>
                <a:ea typeface="DejaVu Sans"/>
              </a:rPr>
              <a:t>100 случаев</a:t>
            </a:r>
            <a:r>
              <a:rPr lang="ru-RU" sz="2400" strike="noStrike">
                <a:solidFill>
                  <a:srgbClr val="3B382A"/>
                </a:solidFill>
                <a:latin typeface="Times New Roman"/>
                <a:ea typeface="DejaVu Sans"/>
              </a:rPr>
              <a:t> заболеваний туберкулеза - </a:t>
            </a:r>
            <a:r>
              <a:rPr lang="ru-RU" sz="2400" b="1" strike="noStrike">
                <a:solidFill>
                  <a:srgbClr val="3B382A"/>
                </a:solidFill>
                <a:latin typeface="Times New Roman"/>
                <a:ea typeface="DejaVu Sans"/>
              </a:rPr>
              <a:t>95</a:t>
            </a:r>
            <a:r>
              <a:rPr lang="ru-RU" sz="2400" strike="noStrike">
                <a:solidFill>
                  <a:srgbClr val="3B382A"/>
                </a:solidFill>
                <a:latin typeface="Times New Roman"/>
                <a:ea typeface="DejaVu Sans"/>
              </a:rPr>
              <a:t> приходится на курильщиков)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CustomShape 1"/>
          <p:cNvSpPr/>
          <p:nvPr/>
        </p:nvSpPr>
        <p:spPr>
          <a:xfrm>
            <a:off x="2589120" y="446040"/>
            <a:ext cx="3502440" cy="973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2800" strike="noStrike">
                <a:solidFill>
                  <a:srgbClr val="FF0000"/>
                </a:solidFill>
                <a:latin typeface="Times New Roman"/>
                <a:ea typeface="DejaVu Sans"/>
              </a:rPr>
              <a:t>СИНИЛЬНАЯ КИСЛОТА</a:t>
            </a:r>
            <a:endParaRPr/>
          </a:p>
        </p:txBody>
      </p:sp>
      <p:sp>
        <p:nvSpPr>
          <p:cNvPr id="534" name="CustomShape 2"/>
          <p:cNvSpPr/>
          <p:nvPr/>
        </p:nvSpPr>
        <p:spPr>
          <a:xfrm>
            <a:off x="1686960" y="1598760"/>
            <a:ext cx="4404240" cy="4812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0000"/>
              </a:lnSpc>
              <a:buFont typeface="Wingdings" charset="2"/>
              <a:buChar char=""/>
            </a:pPr>
            <a:r>
              <a:rPr lang="ru-RU" sz="2400" strike="noStrike">
                <a:solidFill>
                  <a:srgbClr val="404040"/>
                </a:solidFill>
                <a:latin typeface="Times New Roman"/>
                <a:ea typeface="DejaVu Sans"/>
              </a:rPr>
              <a:t>Легко проникает в кровь (снижает способность клеток воспринимать кислород);</a:t>
            </a:r>
            <a:endParaRPr/>
          </a:p>
          <a:p>
            <a:pPr>
              <a:lnSpc>
                <a:spcPct val="110000"/>
              </a:lnSpc>
              <a:buFont typeface="Wingdings" charset="2"/>
              <a:buChar char=""/>
            </a:pPr>
            <a:r>
              <a:rPr lang="ru-RU" sz="2400" strike="noStrike">
                <a:solidFill>
                  <a:srgbClr val="404040"/>
                </a:solidFill>
                <a:latin typeface="Times New Roman"/>
                <a:ea typeface="DejaVu Sans"/>
              </a:rPr>
              <a:t>Первыми страдают </a:t>
            </a:r>
            <a:r>
              <a:rPr lang="ru-RU" sz="2400" b="1" strike="noStrike">
                <a:solidFill>
                  <a:srgbClr val="59533F"/>
                </a:solidFill>
                <a:latin typeface="Times New Roman"/>
                <a:ea typeface="DejaVu Sans"/>
              </a:rPr>
              <a:t>нервные клетки</a:t>
            </a:r>
            <a:r>
              <a:rPr lang="ru-RU" sz="2400" strike="noStrike">
                <a:solidFill>
                  <a:srgbClr val="59533F"/>
                </a:solidFill>
                <a:latin typeface="Times New Roman"/>
                <a:ea typeface="DejaVu Sans"/>
              </a:rPr>
              <a:t>;</a:t>
            </a:r>
            <a:endParaRPr/>
          </a:p>
          <a:p>
            <a:pPr>
              <a:lnSpc>
                <a:spcPct val="110000"/>
              </a:lnSpc>
              <a:buFont typeface="Wingdings" charset="2"/>
              <a:buChar char=""/>
            </a:pPr>
            <a:r>
              <a:rPr lang="ru-RU" sz="2400" strike="noStrike">
                <a:solidFill>
                  <a:srgbClr val="59533F"/>
                </a:solidFill>
                <a:latin typeface="Times New Roman"/>
                <a:ea typeface="DejaVu Sans"/>
              </a:rPr>
              <a:t>При большой дозе проявляется отравление: за сильнейшим возбуждением ЦНС наступает </a:t>
            </a:r>
            <a:r>
              <a:rPr lang="ru-RU" sz="2400" b="1" strike="noStrike">
                <a:solidFill>
                  <a:srgbClr val="59533F"/>
                </a:solidFill>
                <a:latin typeface="Times New Roman"/>
                <a:ea typeface="DejaVu Sans"/>
              </a:rPr>
              <a:t>паралич, останавливается дыхание а, затем и  сердце.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535" name="Picture 5"/>
          <p:cNvPicPr/>
          <p:nvPr/>
        </p:nvPicPr>
        <p:blipFill>
          <a:blip r:embed="rId2"/>
          <a:stretch/>
        </p:blipFill>
        <p:spPr>
          <a:xfrm>
            <a:off x="6400440" y="934200"/>
            <a:ext cx="5178600" cy="5183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CustomShape 1"/>
          <p:cNvSpPr/>
          <p:nvPr/>
        </p:nvSpPr>
        <p:spPr>
          <a:xfrm>
            <a:off x="2589120" y="609480"/>
            <a:ext cx="8912520" cy="4706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4800" strike="noStrike">
                <a:solidFill>
                  <a:srgbClr val="FF0000"/>
                </a:solidFill>
                <a:latin typeface="Times New Roman"/>
                <a:ea typeface="DejaVu Sans"/>
              </a:rPr>
              <a:t>31 мая – Всемирный день борьбы с курением! </a:t>
            </a:r>
            <a:r>
              <a:rPr lang="ru-RU" sz="4800" strike="noStrike">
                <a:solidFill>
                  <a:srgbClr val="262626"/>
                </a:solidFill>
                <a:latin typeface="Times New Roman"/>
                <a:ea typeface="DejaVu Sans"/>
              </a:rPr>
              <a:t>В 1988 году Всемирная организация здравоохранения объявила этот день – Всемирным днем без табака. </a:t>
            </a:r>
            <a:endParaRPr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CustomShape 1"/>
          <p:cNvSpPr/>
          <p:nvPr/>
        </p:nvSpPr>
        <p:spPr>
          <a:xfrm>
            <a:off x="1881000" y="271440"/>
            <a:ext cx="8912520" cy="5843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3600" strike="noStrike">
                <a:solidFill>
                  <a:srgbClr val="595959"/>
                </a:solidFill>
                <a:latin typeface="Times New Roman"/>
                <a:ea typeface="DejaVu Sans"/>
              </a:rPr>
              <a:t>Курение вызывает </a:t>
            </a:r>
            <a:r>
              <a:rPr lang="ru-RU" sz="3600" strike="noStrike">
                <a:solidFill>
                  <a:srgbClr val="FF0000"/>
                </a:solidFill>
                <a:latin typeface="Times New Roman"/>
                <a:ea typeface="DejaVu Sans"/>
              </a:rPr>
              <a:t>нарушение функций легких, ухудшает микроциркуляцию</a:t>
            </a:r>
            <a:r>
              <a:rPr lang="ru-RU" sz="3600" strike="noStrike">
                <a:solidFill>
                  <a:srgbClr val="595959"/>
                </a:solidFill>
                <a:latin typeface="Times New Roman"/>
                <a:ea typeface="DejaVu Sans"/>
              </a:rPr>
              <a:t>, а также снабжение тканей кислородом. Если же курение перестанет быть для вас привычкой в течении пяти лет, то риск заболевания раком носоглотки и пищевода сократится в два раза, а риск инсульта и инфаркта будет таким же как у некурящего человека. </a:t>
            </a:r>
            <a:endParaRPr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CustomShape 1"/>
          <p:cNvSpPr/>
          <p:nvPr/>
        </p:nvSpPr>
        <p:spPr>
          <a:xfrm>
            <a:off x="1712880" y="495720"/>
            <a:ext cx="4517640" cy="635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buFont typeface="Wingdings 3" charset="2"/>
              <a:buChar char=""/>
            </a:pPr>
            <a:r>
              <a:rPr lang="ru-RU" sz="2000" strike="noStrike">
                <a:solidFill>
                  <a:srgbClr val="404040"/>
                </a:solidFill>
                <a:latin typeface="Times New Roman"/>
                <a:ea typeface="DejaVu Sans"/>
              </a:rPr>
              <a:t>Для человека смертельная доза – 2-3 капли. Именно такая доза поступает в кровь после выкуривания 20-25 сигарет. Курильщик не погибает, потому, что доза вводится постепенно, а не в один прием. </a:t>
            </a:r>
            <a:endParaRPr/>
          </a:p>
          <a:p>
            <a:pPr>
              <a:lnSpc>
                <a:spcPct val="100000"/>
              </a:lnSpc>
              <a:buFont typeface="Wingdings 3" charset="2"/>
              <a:buChar char=""/>
            </a:pPr>
            <a:r>
              <a:rPr lang="ru-RU" sz="2000" strike="noStrike">
                <a:solidFill>
                  <a:srgbClr val="404040"/>
                </a:solidFill>
                <a:latin typeface="Times New Roman"/>
                <a:ea typeface="DejaVu Sans"/>
              </a:rPr>
              <a:t>Воробьи, голуби погибают, если к их клюву поднести стеклянную палочку, смоченную никотином. Кролик погибает от ¼ капли никотина. Собака – от ½ капли.  Лошадь убивает одна капля никотина. В нашем классе на этот вопрос ответили правильно 9 человек.</a:t>
            </a:r>
            <a:endParaRPr/>
          </a:p>
          <a:p>
            <a:pPr>
              <a:lnSpc>
                <a:spcPct val="100000"/>
              </a:lnSpc>
              <a:buFont typeface="Wingdings 3" charset="2"/>
              <a:buChar char=""/>
            </a:pPr>
            <a:r>
              <a:rPr lang="ru-RU" sz="2000" strike="noStrike">
                <a:solidFill>
                  <a:srgbClr val="404040"/>
                </a:solidFill>
                <a:latin typeface="Times New Roman"/>
                <a:ea typeface="DejaVu Sans"/>
              </a:rPr>
              <a:t>Установили, что люди начавшие курить до 15 летнего возраста, умирают от рака легких в 5 раз чаще, чем те которые начали курить после 25 лет.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544" name="Объект 6"/>
          <p:cNvPicPr/>
          <p:nvPr/>
        </p:nvPicPr>
        <p:blipFill>
          <a:blip r:embed="rId2"/>
          <a:stretch/>
        </p:blipFill>
        <p:spPr>
          <a:xfrm>
            <a:off x="6727680" y="1582920"/>
            <a:ext cx="4721040" cy="3539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CustomShape 1"/>
          <p:cNvSpPr/>
          <p:nvPr/>
        </p:nvSpPr>
        <p:spPr>
          <a:xfrm>
            <a:off x="2129400" y="327960"/>
            <a:ext cx="8908920" cy="127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400" strike="noStrike">
                <a:solidFill>
                  <a:srgbClr val="262626"/>
                </a:solidFill>
                <a:latin typeface="Times New Roman"/>
                <a:ea typeface="DejaVu Sans"/>
              </a:rPr>
              <a:t>Лёгкие здорового человека</a:t>
            </a:r>
            <a:endParaRPr/>
          </a:p>
        </p:txBody>
      </p:sp>
      <p:pic>
        <p:nvPicPr>
          <p:cNvPr id="546" name="Picture 4"/>
          <p:cNvPicPr/>
          <p:nvPr/>
        </p:nvPicPr>
        <p:blipFill>
          <a:blip r:embed="rId2"/>
          <a:stretch/>
        </p:blipFill>
        <p:spPr>
          <a:xfrm>
            <a:off x="2223720" y="1750320"/>
            <a:ext cx="8204400" cy="4748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CustomShape 1"/>
          <p:cNvSpPr/>
          <p:nvPr/>
        </p:nvSpPr>
        <p:spPr>
          <a:xfrm>
            <a:off x="2219400" y="315000"/>
            <a:ext cx="8908920" cy="127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400" strike="noStrike">
                <a:solidFill>
                  <a:srgbClr val="262626"/>
                </a:solidFill>
                <a:latin typeface="Times New Roman"/>
                <a:ea typeface="DejaVu Sans"/>
              </a:rPr>
              <a:t>Лёгкие курильщика</a:t>
            </a:r>
            <a:endParaRPr/>
          </a:p>
        </p:txBody>
      </p:sp>
      <p:pic>
        <p:nvPicPr>
          <p:cNvPr id="548" name="Picture 4"/>
          <p:cNvPicPr/>
          <p:nvPr/>
        </p:nvPicPr>
        <p:blipFill>
          <a:blip r:embed="rId2"/>
          <a:stretch/>
        </p:blipFill>
        <p:spPr>
          <a:xfrm>
            <a:off x="2948040" y="1595880"/>
            <a:ext cx="7451640" cy="4595400"/>
          </a:xfrm>
          <a:prstGeom prst="rect">
            <a:avLst/>
          </a:prstGeom>
          <a:ln>
            <a:noFill/>
          </a:ln>
        </p:spPr>
      </p:pic>
      <p:pic>
        <p:nvPicPr>
          <p:cNvPr id="549" name="Picture 4"/>
          <p:cNvPicPr/>
          <p:nvPr/>
        </p:nvPicPr>
        <p:blipFill>
          <a:blip r:embed="rId3"/>
          <a:stretch/>
        </p:blipFill>
        <p:spPr>
          <a:xfrm>
            <a:off x="2948040" y="1595880"/>
            <a:ext cx="7451640" cy="4595400"/>
          </a:xfrm>
          <a:prstGeom prst="rect">
            <a:avLst/>
          </a:prstGeom>
          <a:ln>
            <a:noFill/>
          </a:ln>
        </p:spPr>
      </p:pic>
      <p:pic>
        <p:nvPicPr>
          <p:cNvPr id="550" name="Picture 4"/>
          <p:cNvPicPr/>
          <p:nvPr/>
        </p:nvPicPr>
        <p:blipFill>
          <a:blip r:embed="rId4"/>
          <a:stretch/>
        </p:blipFill>
        <p:spPr>
          <a:xfrm>
            <a:off x="2948040" y="1595880"/>
            <a:ext cx="7451640" cy="4595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CustomShape 1"/>
          <p:cNvSpPr/>
          <p:nvPr/>
        </p:nvSpPr>
        <p:spPr>
          <a:xfrm>
            <a:off x="2593080" y="624240"/>
            <a:ext cx="8908920" cy="127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4000" b="1" strike="noStrike">
                <a:solidFill>
                  <a:srgbClr val="FF0000"/>
                </a:solidFill>
                <a:latin typeface="Times New Roman"/>
                <a:ea typeface="DejaVu Sans"/>
              </a:rPr>
              <a:t>Как ограничить курение?</a:t>
            </a:r>
            <a:endParaRPr/>
          </a:p>
        </p:txBody>
      </p:sp>
      <p:sp>
        <p:nvSpPr>
          <p:cNvPr id="552" name="CustomShape 2"/>
          <p:cNvSpPr/>
          <p:nvPr/>
        </p:nvSpPr>
        <p:spPr>
          <a:xfrm>
            <a:off x="2589120" y="2133720"/>
            <a:ext cx="8912520" cy="37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  <a:buFont typeface="Wingdings 3" charset="2"/>
              <a:buChar char=""/>
            </a:pPr>
            <a:r>
              <a:rPr lang="ru-RU" sz="2800" i="1" strike="noStrike">
                <a:solidFill>
                  <a:srgbClr val="404040"/>
                </a:solidFill>
                <a:latin typeface="Times New Roman"/>
                <a:ea typeface="DejaVu Sans"/>
              </a:rPr>
              <a:t>Не держать пачку сигарет под рукой.</a:t>
            </a:r>
            <a:endParaRPr/>
          </a:p>
          <a:p>
            <a:pPr>
              <a:lnSpc>
                <a:spcPct val="80000"/>
              </a:lnSpc>
              <a:buFont typeface="Wingdings 3" charset="2"/>
              <a:buChar char=""/>
            </a:pPr>
            <a:r>
              <a:rPr lang="ru-RU" sz="2800" i="1" strike="noStrike">
                <a:solidFill>
                  <a:srgbClr val="404040"/>
                </a:solidFill>
                <a:latin typeface="Times New Roman"/>
                <a:ea typeface="DejaVu Sans"/>
              </a:rPr>
              <a:t>«Пренебрегать»сигаретой- не торопиться закурить.</a:t>
            </a:r>
            <a:endParaRPr/>
          </a:p>
          <a:p>
            <a:pPr>
              <a:lnSpc>
                <a:spcPct val="80000"/>
              </a:lnSpc>
              <a:buFont typeface="Wingdings 3" charset="2"/>
              <a:buChar char=""/>
            </a:pPr>
            <a:r>
              <a:rPr lang="ru-RU" sz="2800" i="1" strike="noStrike">
                <a:solidFill>
                  <a:srgbClr val="404040"/>
                </a:solidFill>
                <a:latin typeface="Times New Roman"/>
                <a:ea typeface="DejaVu Sans"/>
              </a:rPr>
              <a:t>Курить только в специально отведённом для этого месте.</a:t>
            </a:r>
            <a:endParaRPr/>
          </a:p>
          <a:p>
            <a:pPr>
              <a:lnSpc>
                <a:spcPct val="80000"/>
              </a:lnSpc>
              <a:buFont typeface="Wingdings 3" charset="2"/>
              <a:buChar char=""/>
            </a:pPr>
            <a:r>
              <a:rPr lang="ru-RU" sz="2800" i="1" strike="noStrike">
                <a:solidFill>
                  <a:srgbClr val="404040"/>
                </a:solidFill>
                <a:latin typeface="Times New Roman"/>
                <a:ea typeface="DejaVu Sans"/>
              </a:rPr>
              <a:t>Во время курения не заниматься никакими  другими  делами.</a:t>
            </a:r>
            <a:endParaRPr/>
          </a:p>
          <a:p>
            <a:pPr>
              <a:lnSpc>
                <a:spcPct val="80000"/>
              </a:lnSpc>
              <a:buFont typeface="Wingdings 3" charset="2"/>
              <a:buChar char=""/>
            </a:pPr>
            <a:r>
              <a:rPr lang="ru-RU" sz="2800" i="1" strike="noStrike">
                <a:solidFill>
                  <a:srgbClr val="404040"/>
                </a:solidFill>
                <a:latin typeface="Times New Roman"/>
                <a:ea typeface="DejaVu Sans"/>
              </a:rPr>
              <a:t>Соблюдать запрет на курение в определённые часы.</a:t>
            </a:r>
            <a:endParaRPr/>
          </a:p>
          <a:p>
            <a:pPr>
              <a:lnSpc>
                <a:spcPct val="80000"/>
              </a:lnSpc>
              <a:buFont typeface="Wingdings 3" charset="2"/>
              <a:buChar char=""/>
            </a:pPr>
            <a:r>
              <a:rPr lang="ru-RU" sz="2800" i="1" strike="noStrike">
                <a:solidFill>
                  <a:srgbClr val="404040"/>
                </a:solidFill>
                <a:latin typeface="Times New Roman"/>
                <a:ea typeface="DejaVu Sans"/>
              </a:rPr>
              <a:t>Выкурив сигарету, незамедлительно устранять все следы курения.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553" name="Объект 6"/>
          <p:cNvPicPr/>
          <p:nvPr/>
        </p:nvPicPr>
        <p:blipFill>
          <a:blip r:embed="rId2"/>
          <a:stretch/>
        </p:blipFill>
        <p:spPr>
          <a:xfrm>
            <a:off x="597240" y="5164200"/>
            <a:ext cx="1989000" cy="1491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CustomShape 1"/>
          <p:cNvSpPr/>
          <p:nvPr/>
        </p:nvSpPr>
        <p:spPr>
          <a:xfrm>
            <a:off x="2593080" y="624240"/>
            <a:ext cx="8908920" cy="127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600" strike="noStrike">
                <a:solidFill>
                  <a:srgbClr val="262626"/>
                </a:solidFill>
                <a:latin typeface="Century Gothic"/>
                <a:ea typeface="DejaVu Sans"/>
              </a:rPr>
              <a:t>Как бросить курить:</a:t>
            </a:r>
            <a:endParaRPr/>
          </a:p>
        </p:txBody>
      </p:sp>
      <p:sp>
        <p:nvSpPr>
          <p:cNvPr id="555" name="CustomShape 2"/>
          <p:cNvSpPr/>
          <p:nvPr/>
        </p:nvSpPr>
        <p:spPr>
          <a:xfrm>
            <a:off x="2459880" y="1459440"/>
            <a:ext cx="8470440" cy="40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2000" strike="noStrike">
                <a:solidFill>
                  <a:srgbClr val="59533F"/>
                </a:solidFill>
                <a:latin typeface="Times New Roman"/>
                <a:ea typeface="DejaVu Sans"/>
              </a:rPr>
              <a:t>1.</a:t>
            </a:r>
            <a:r>
              <a:rPr lang="ru-RU" sz="2000" b="1" strike="noStrike">
                <a:solidFill>
                  <a:srgbClr val="59533F"/>
                </a:solidFill>
                <a:latin typeface="Times New Roman"/>
                <a:ea typeface="DejaVu Sans"/>
              </a:rPr>
              <a:t>Не покупайте сигареты в большом количестве. </a:t>
            </a:r>
            <a:endParaRPr/>
          </a:p>
          <a:p>
            <a:pPr>
              <a:lnSpc>
                <a:spcPct val="100000"/>
              </a:lnSpc>
            </a:pPr>
            <a:r>
              <a:rPr lang="ru-RU" sz="2000" b="1" strike="noStrike">
                <a:solidFill>
                  <a:srgbClr val="59533F"/>
                </a:solidFill>
                <a:latin typeface="Times New Roman"/>
                <a:ea typeface="DejaVu Sans"/>
              </a:rPr>
              <a:t>2.Не докуривайте сигарету до конца, оставляйте последнюю треть, ведь самые вредные компоненты табачного дыма находятся именно в ней. </a:t>
            </a:r>
            <a:endParaRPr/>
          </a:p>
          <a:p>
            <a:pPr>
              <a:lnSpc>
                <a:spcPct val="100000"/>
              </a:lnSpc>
            </a:pPr>
            <a:r>
              <a:rPr lang="ru-RU" sz="2000" b="1" strike="noStrike">
                <a:solidFill>
                  <a:srgbClr val="59533F"/>
                </a:solidFill>
                <a:latin typeface="Times New Roman"/>
                <a:ea typeface="DejaVu Sans"/>
              </a:rPr>
              <a:t>4.Не затягивайтесь сигаретой. </a:t>
            </a:r>
            <a:endParaRPr/>
          </a:p>
          <a:p>
            <a:pPr>
              <a:lnSpc>
                <a:spcPct val="100000"/>
              </a:lnSpc>
            </a:pPr>
            <a:r>
              <a:rPr lang="ru-RU" sz="2000" b="1" strike="noStrike">
                <a:solidFill>
                  <a:srgbClr val="59533F"/>
                </a:solidFill>
                <a:latin typeface="Times New Roman"/>
                <a:ea typeface="DejaVu Sans"/>
              </a:rPr>
              <a:t>5.Старайтесь ежедневно сокращать количество выкуриваемых сигарет на 1–2 шт. </a:t>
            </a:r>
            <a:endParaRPr/>
          </a:p>
          <a:p>
            <a:pPr>
              <a:lnSpc>
                <a:spcPct val="100000"/>
              </a:lnSpc>
            </a:pPr>
            <a:r>
              <a:rPr lang="ru-RU" sz="2000" b="1" strike="noStrike">
                <a:solidFill>
                  <a:srgbClr val="59533F"/>
                </a:solidFill>
                <a:latin typeface="Times New Roman"/>
                <a:ea typeface="DejaVu Sans"/>
              </a:rPr>
              <a:t>6.Замените сигареты физическими упражнениями, прогулкой. </a:t>
            </a:r>
            <a:endParaRPr/>
          </a:p>
          <a:p>
            <a:pPr>
              <a:lnSpc>
                <a:spcPct val="100000"/>
              </a:lnSpc>
            </a:pPr>
            <a:r>
              <a:rPr lang="ru-RU" sz="2000" b="1" strike="noStrike">
                <a:solidFill>
                  <a:srgbClr val="59533F"/>
                </a:solidFill>
                <a:latin typeface="Times New Roman"/>
                <a:ea typeface="DejaVu Sans"/>
              </a:rPr>
              <a:t>7.Не курите на пустой желудок. </a:t>
            </a:r>
            <a:endParaRPr/>
          </a:p>
          <a:p>
            <a:pPr>
              <a:lnSpc>
                <a:spcPct val="100000"/>
              </a:lnSpc>
            </a:pPr>
            <a:r>
              <a:rPr lang="ru-RU" sz="2000" b="1" strike="noStrike">
                <a:solidFill>
                  <a:srgbClr val="59533F"/>
                </a:solidFill>
                <a:latin typeface="Times New Roman"/>
                <a:ea typeface="DejaVu Sans"/>
              </a:rPr>
              <a:t>8.Никогда не курите за компанию. </a:t>
            </a:r>
            <a:endParaRPr/>
          </a:p>
          <a:p>
            <a:pPr>
              <a:lnSpc>
                <a:spcPct val="100000"/>
              </a:lnSpc>
            </a:pPr>
            <a:r>
              <a:rPr lang="ru-RU" sz="2000" b="1" strike="noStrike">
                <a:solidFill>
                  <a:srgbClr val="59533F"/>
                </a:solidFill>
                <a:latin typeface="Times New Roman"/>
                <a:ea typeface="DejaVu Sans"/>
              </a:rPr>
              <a:t>9.Никогда не объявляйте окружающим: "Я бросаю курить". </a:t>
            </a:r>
            <a:endParaRPr/>
          </a:p>
          <a:p>
            <a:pPr>
              <a:lnSpc>
                <a:spcPct val="100000"/>
              </a:lnSpc>
            </a:pPr>
            <a:r>
              <a:rPr lang="ru-RU" sz="2000" b="1" strike="noStrike">
                <a:solidFill>
                  <a:srgbClr val="59533F"/>
                </a:solidFill>
                <a:latin typeface="Times New Roman"/>
                <a:ea typeface="DejaVu Sans"/>
              </a:rPr>
              <a:t>10.Желание закурить приходит волнообразно. Постарайтесь пережить такой "приступ" без сигареты. Так ли уж было трудно не закурить? </a:t>
            </a:r>
            <a:endParaRPr/>
          </a:p>
        </p:txBody>
      </p:sp>
      <p:pic>
        <p:nvPicPr>
          <p:cNvPr id="556" name="Объект 6"/>
          <p:cNvPicPr/>
          <p:nvPr/>
        </p:nvPicPr>
        <p:blipFill>
          <a:blip r:embed="rId2"/>
          <a:stretch/>
        </p:blipFill>
        <p:spPr>
          <a:xfrm>
            <a:off x="468000" y="5190120"/>
            <a:ext cx="1989000" cy="1491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CustomShape 1"/>
          <p:cNvSpPr/>
          <p:nvPr/>
        </p:nvSpPr>
        <p:spPr>
          <a:xfrm>
            <a:off x="2300760" y="526680"/>
            <a:ext cx="6762960" cy="6061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ru-RU" sz="2800" b="1" i="1" strike="noStrike">
                <a:solidFill>
                  <a:srgbClr val="FF0000"/>
                </a:solidFill>
                <a:latin typeface="Times New Roman"/>
                <a:ea typeface="DejaVu Sans"/>
              </a:rPr>
              <a:t>В первые 5–7 дней нужно выполнять некоторые несложные рекомендации, чтобы отказ от курения протекал легче.</a:t>
            </a:r>
            <a:endParaRPr/>
          </a:p>
          <a:p>
            <a:r>
              <a:rPr lang="ru-RU" sz="2800" b="1" strike="noStrike">
                <a:solidFill>
                  <a:srgbClr val="59533F"/>
                </a:solidFill>
                <a:latin typeface="Times New Roman"/>
                <a:ea typeface="DejaVu Sans"/>
              </a:rPr>
              <a:t>1.Пейте больше жидкости. </a:t>
            </a:r>
            <a:endParaRPr/>
          </a:p>
          <a:p>
            <a:r>
              <a:rPr lang="ru-RU" sz="2800" b="1" strike="noStrike">
                <a:solidFill>
                  <a:srgbClr val="59533F"/>
                </a:solidFill>
                <a:latin typeface="Times New Roman"/>
                <a:ea typeface="DejaVu Sans"/>
              </a:rPr>
              <a:t>2.Не пейте крепкий чай или кофе – это обостряет тягу к сигарете. </a:t>
            </a:r>
            <a:endParaRPr/>
          </a:p>
          <a:p>
            <a:r>
              <a:rPr lang="ru-RU" sz="2800" b="1" strike="noStrike">
                <a:solidFill>
                  <a:srgbClr val="59533F"/>
                </a:solidFill>
                <a:latin typeface="Times New Roman"/>
                <a:ea typeface="DejaVu Sans"/>
              </a:rPr>
              <a:t>3.Ешьте больше свежих овощей и фруктов. </a:t>
            </a:r>
            <a:endParaRPr/>
          </a:p>
          <a:p>
            <a:r>
              <a:rPr lang="ru-RU" sz="2800" b="1" strike="noStrike">
                <a:solidFill>
                  <a:srgbClr val="59533F"/>
                </a:solidFill>
                <a:latin typeface="Times New Roman"/>
                <a:ea typeface="DejaVu Sans"/>
              </a:rPr>
              <a:t>4.Ежедневно съедайте по ложке меда – он помогает печени очистить организм от вредных веществ. </a:t>
            </a:r>
            <a:endParaRPr/>
          </a:p>
          <a:p>
            <a:r>
              <a:rPr lang="ru-RU" sz="2800" b="1" strike="noStrike">
                <a:solidFill>
                  <a:srgbClr val="59533F"/>
                </a:solidFill>
                <a:latin typeface="Times New Roman"/>
                <a:ea typeface="DejaVu Sans"/>
              </a:rPr>
              <a:t>5.Ваша физическая активность должна быть высокой. </a:t>
            </a:r>
            <a:endParaRPr/>
          </a:p>
          <a:p>
            <a:pPr>
              <a:lnSpc>
                <a:spcPct val="100000"/>
              </a:lnSpc>
            </a:pPr>
            <a:r>
              <a:rPr lang="ru-RU" sz="2800" b="1" strike="noStrike">
                <a:solidFill>
                  <a:srgbClr val="59533F"/>
                </a:solidFill>
                <a:latin typeface="Times New Roman"/>
                <a:ea typeface="DejaVu Sans"/>
              </a:rPr>
              <a:t>6. Ежедневно принимайте душ.</a:t>
            </a:r>
            <a:endParaRPr/>
          </a:p>
        </p:txBody>
      </p:sp>
      <p:pic>
        <p:nvPicPr>
          <p:cNvPr id="558" name="Объект 6"/>
          <p:cNvPicPr/>
          <p:nvPr/>
        </p:nvPicPr>
        <p:blipFill>
          <a:blip r:embed="rId2"/>
          <a:stretch/>
        </p:blipFill>
        <p:spPr>
          <a:xfrm>
            <a:off x="9612360" y="3026520"/>
            <a:ext cx="1989000" cy="1491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CustomShape 1"/>
          <p:cNvSpPr/>
          <p:nvPr/>
        </p:nvSpPr>
        <p:spPr>
          <a:xfrm>
            <a:off x="2593080" y="624240"/>
            <a:ext cx="8908920" cy="127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600" strike="noStrike">
                <a:solidFill>
                  <a:srgbClr val="FF0000"/>
                </a:solidFill>
                <a:latin typeface="Times New Roman"/>
                <a:ea typeface="DejaVu Sans"/>
              </a:rPr>
              <a:t>Ведите здоровый образ жизни</a:t>
            </a:r>
            <a:endParaRPr/>
          </a:p>
        </p:txBody>
      </p:sp>
      <p:pic>
        <p:nvPicPr>
          <p:cNvPr id="560" name="Рисунок 2"/>
          <p:cNvPicPr/>
          <p:nvPr/>
        </p:nvPicPr>
        <p:blipFill>
          <a:blip r:embed="rId2"/>
          <a:stretch/>
        </p:blipFill>
        <p:spPr>
          <a:xfrm>
            <a:off x="1216080" y="1675800"/>
            <a:ext cx="4759560" cy="3169080"/>
          </a:xfrm>
          <a:prstGeom prst="rect">
            <a:avLst/>
          </a:prstGeom>
          <a:ln>
            <a:noFill/>
          </a:ln>
        </p:spPr>
      </p:pic>
      <p:pic>
        <p:nvPicPr>
          <p:cNvPr id="561" name="Рисунок 3"/>
          <p:cNvPicPr/>
          <p:nvPr/>
        </p:nvPicPr>
        <p:blipFill>
          <a:blip r:embed="rId3"/>
          <a:stretch/>
        </p:blipFill>
        <p:spPr>
          <a:xfrm>
            <a:off x="7457760" y="1638360"/>
            <a:ext cx="3719520" cy="3472920"/>
          </a:xfrm>
          <a:prstGeom prst="rect">
            <a:avLst/>
          </a:prstGeom>
          <a:ln>
            <a:noFill/>
          </a:ln>
        </p:spPr>
      </p:pic>
      <p:pic>
        <p:nvPicPr>
          <p:cNvPr id="562" name="Рисунок 4"/>
          <p:cNvPicPr/>
          <p:nvPr/>
        </p:nvPicPr>
        <p:blipFill>
          <a:blip r:embed="rId4"/>
          <a:stretch/>
        </p:blipFill>
        <p:spPr>
          <a:xfrm>
            <a:off x="3310920" y="2721600"/>
            <a:ext cx="5712120" cy="3807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CustomShape 1"/>
          <p:cNvSpPr/>
          <p:nvPr/>
        </p:nvSpPr>
        <p:spPr>
          <a:xfrm>
            <a:off x="2593080" y="624240"/>
            <a:ext cx="8908920" cy="150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4400" strike="noStrike">
                <a:solidFill>
                  <a:srgbClr val="FF0000"/>
                </a:solidFill>
                <a:latin typeface="Times New Roman"/>
                <a:ea typeface="DejaVu Sans"/>
              </a:rPr>
              <a:t>Курение — пагубная привычка человечества</a:t>
            </a:r>
            <a:endParaRPr/>
          </a:p>
        </p:txBody>
      </p:sp>
      <p:sp>
        <p:nvSpPr>
          <p:cNvPr id="501" name="CustomShape 2"/>
          <p:cNvSpPr/>
          <p:nvPr/>
        </p:nvSpPr>
        <p:spPr>
          <a:xfrm>
            <a:off x="1700640" y="2404080"/>
            <a:ext cx="8912520" cy="377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buFont typeface="Wingdings 3" charset="2"/>
              <a:buChar char=""/>
            </a:pPr>
            <a:r>
              <a:rPr lang="ru-RU" sz="3200" strike="noStrike">
                <a:solidFill>
                  <a:srgbClr val="404040"/>
                </a:solidFill>
                <a:latin typeface="Times New Roman"/>
                <a:ea typeface="DejaVu Sans"/>
              </a:rPr>
              <a:t>Курение, или пагубная привычка человечества — опасная по своим последствиям, разновидность наркомании. </a:t>
            </a:r>
            <a:endParaRPr/>
          </a:p>
        </p:txBody>
      </p:sp>
      <p:pic>
        <p:nvPicPr>
          <p:cNvPr id="502" name="Picture 71"/>
          <p:cNvPicPr/>
          <p:nvPr/>
        </p:nvPicPr>
        <p:blipFill>
          <a:blip r:embed="rId2"/>
          <a:stretch/>
        </p:blipFill>
        <p:spPr>
          <a:xfrm>
            <a:off x="8834760" y="4499640"/>
            <a:ext cx="1644840" cy="1949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CustomShape 1"/>
          <p:cNvSpPr/>
          <p:nvPr/>
        </p:nvSpPr>
        <p:spPr>
          <a:xfrm>
            <a:off x="1610280" y="223200"/>
            <a:ext cx="8912520" cy="311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ru-RU" sz="5400" strike="noStrike">
                <a:solidFill>
                  <a:srgbClr val="FF0000"/>
                </a:solidFill>
                <a:latin typeface="Times New Roman"/>
                <a:ea typeface="DejaVu Sans"/>
              </a:rPr>
              <a:t>Экономисты подсчитали, что курение наносит огромный урон экономике. 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504" name="CustomShape 2"/>
          <p:cNvSpPr/>
          <p:nvPr/>
        </p:nvSpPr>
        <p:spPr>
          <a:xfrm>
            <a:off x="1739160" y="3095640"/>
            <a:ext cx="8912520" cy="3086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2400" strike="noStrike">
                <a:solidFill>
                  <a:srgbClr val="595959"/>
                </a:solidFill>
                <a:latin typeface="Times New Roman"/>
                <a:ea typeface="DejaVu Sans"/>
              </a:rPr>
              <a:t>Расходы на болезни, которые несет общество из-за курения, отсутствие работников на местах, ранняя смертность и другие причины, представляют собой такие же величины, что и высокие доходы от производства табака. А в некоторых странах и гораздо выше, чем налоги и отчисления, получаемые от продажи табачных изделий. Подсчитано, что ежегодно из-за частых перекуров в мире теряется около 80 млн. рабочих дней. </a:t>
            </a:r>
            <a:endParaRPr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CustomShape 1"/>
          <p:cNvSpPr/>
          <p:nvPr/>
        </p:nvSpPr>
        <p:spPr>
          <a:xfrm>
            <a:off x="1803600" y="592560"/>
            <a:ext cx="8912520" cy="5097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200" strike="noStrike">
                <a:solidFill>
                  <a:srgbClr val="FF0000"/>
                </a:solidFill>
                <a:latin typeface="Times New Roman"/>
                <a:ea typeface="DejaVu Sans"/>
              </a:rPr>
              <a:t>Табак</a:t>
            </a:r>
            <a:r>
              <a:rPr lang="ru-RU" sz="3200" strike="noStrike">
                <a:solidFill>
                  <a:srgbClr val="595959"/>
                </a:solidFill>
                <a:latin typeface="Times New Roman"/>
                <a:ea typeface="DejaVu Sans"/>
              </a:rPr>
              <a:t> – один из опасных и распространенных факторов риска, приводящих к появлению и развитию многих тяжелых заболеваний. Которые способствуют ранней потере трудоспособности. А нередко и смерти. Удивительно, что в наш век информации, когда каждому известно негативное воздействие никотина на организм человека, курильщиков не становится меньше.</a:t>
            </a:r>
            <a:endParaRPr/>
          </a:p>
        </p:txBody>
      </p:sp>
      <p:pic>
        <p:nvPicPr>
          <p:cNvPr id="506" name="Picture 71"/>
          <p:cNvPicPr/>
          <p:nvPr/>
        </p:nvPicPr>
        <p:blipFill>
          <a:blip r:embed="rId2"/>
          <a:stretch/>
        </p:blipFill>
        <p:spPr>
          <a:xfrm>
            <a:off x="9697680" y="4716000"/>
            <a:ext cx="1644840" cy="1949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CustomShape 1"/>
          <p:cNvSpPr/>
          <p:nvPr/>
        </p:nvSpPr>
        <p:spPr>
          <a:xfrm>
            <a:off x="2589120" y="609480"/>
            <a:ext cx="8912520" cy="311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ru-RU" sz="4400" strike="noStrike">
                <a:solidFill>
                  <a:srgbClr val="FF0000"/>
                </a:solidFill>
                <a:latin typeface="Times New Roman"/>
                <a:ea typeface="DejaVu Sans"/>
              </a:rPr>
              <a:t>Число умерших от курения растет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508" name="Рисунок 3"/>
          <p:cNvPicPr/>
          <p:nvPr/>
        </p:nvPicPr>
        <p:blipFill>
          <a:blip r:embed="rId2"/>
          <a:stretch/>
        </p:blipFill>
        <p:spPr>
          <a:xfrm>
            <a:off x="2589120" y="3194640"/>
            <a:ext cx="3530880" cy="3273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CustomShape 1"/>
          <p:cNvSpPr/>
          <p:nvPr/>
        </p:nvSpPr>
        <p:spPr>
          <a:xfrm>
            <a:off x="2589120" y="566640"/>
            <a:ext cx="8912520" cy="5340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3200" strike="noStrike">
                <a:solidFill>
                  <a:srgbClr val="595959"/>
                </a:solidFill>
                <a:latin typeface="Times New Roman"/>
                <a:ea typeface="DejaVu Sans"/>
              </a:rPr>
              <a:t>Практика показывает, что привычка курить развивается преемственно. То есть от родителей к детям. Большую остроту эта проблема приобретает в связи с тем, что пристрастию подвергается молодежь: юноши и девушки. Теперь речь идет уже не о здоровье одного отдельно взятого человека, а о здоровье поколения, государства. Всего человечества. </a:t>
            </a:r>
            <a:endParaRPr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CustomShape 1"/>
          <p:cNvSpPr/>
          <p:nvPr/>
        </p:nvSpPr>
        <p:spPr>
          <a:xfrm>
            <a:off x="2589120" y="425160"/>
            <a:ext cx="8912520" cy="5482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3200" strike="noStrike">
                <a:solidFill>
                  <a:srgbClr val="595959"/>
                </a:solidFill>
                <a:latin typeface="Times New Roman"/>
                <a:ea typeface="DejaVu Sans"/>
              </a:rPr>
              <a:t>Табак является одним из основных факторов риска развития неинфекционных болезней, таких как </a:t>
            </a:r>
            <a:r>
              <a:rPr lang="ru-RU" sz="3200" b="1" strike="noStrike">
                <a:solidFill>
                  <a:srgbClr val="FF0000"/>
                </a:solidFill>
                <a:latin typeface="Times New Roman"/>
                <a:ea typeface="DejaVu Sans"/>
              </a:rPr>
              <a:t>рак, сердечно-сосудистые болезни, диабет и хронические респираторные заболевания. </a:t>
            </a:r>
            <a:r>
              <a:rPr lang="ru-RU" sz="3200" strike="noStrike">
                <a:solidFill>
                  <a:srgbClr val="595959"/>
                </a:solidFill>
                <a:latin typeface="Times New Roman"/>
                <a:ea typeface="DejaVu Sans"/>
              </a:rPr>
              <a:t>На неинфекционные болезни приходится 63% всех случаев смерти в мире. </a:t>
            </a:r>
            <a:endParaRPr/>
          </a:p>
        </p:txBody>
      </p:sp>
      <p:pic>
        <p:nvPicPr>
          <p:cNvPr id="511" name="Picture 71"/>
          <p:cNvPicPr/>
          <p:nvPr/>
        </p:nvPicPr>
        <p:blipFill>
          <a:blip r:embed="rId2"/>
          <a:stretch/>
        </p:blipFill>
        <p:spPr>
          <a:xfrm>
            <a:off x="9388800" y="4533480"/>
            <a:ext cx="1644840" cy="1949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CustomShape 1"/>
          <p:cNvSpPr/>
          <p:nvPr/>
        </p:nvSpPr>
        <p:spPr>
          <a:xfrm>
            <a:off x="2589120" y="412200"/>
            <a:ext cx="8912520" cy="549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3200" strike="noStrike">
                <a:solidFill>
                  <a:srgbClr val="595959"/>
                </a:solidFill>
                <a:latin typeface="Times New Roman"/>
                <a:ea typeface="DejaVu Sans"/>
              </a:rPr>
              <a:t>По оценкам, воздействие вторичного табачного дыма ежегодно </a:t>
            </a:r>
            <a:r>
              <a:rPr lang="ru-RU" sz="3200" b="1" strike="noStrike">
                <a:solidFill>
                  <a:srgbClr val="FF0000"/>
                </a:solidFill>
                <a:latin typeface="Times New Roman"/>
                <a:ea typeface="DejaVu Sans"/>
              </a:rPr>
              <a:t>уносит 600 тысяч жизней </a:t>
            </a:r>
            <a:r>
              <a:rPr lang="ru-RU" sz="3200" strike="noStrike">
                <a:solidFill>
                  <a:srgbClr val="595959"/>
                </a:solidFill>
                <a:latin typeface="Times New Roman"/>
                <a:ea typeface="DejaVu Sans"/>
              </a:rPr>
              <a:t>среди некурящих людей. Почти половина всех детей регулярно дышат воздухом, загрязненным табачным дымом, и более чем у 40% детей, по меньшей мере, один из родителей курит. </a:t>
            </a:r>
            <a:endParaRPr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1069</Words>
  <Application>Microsoft Office PowerPoint</Application>
  <PresentationFormat>Широкоэкранный</PresentationFormat>
  <Paragraphs>60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27</vt:i4>
      </vt:variant>
    </vt:vector>
  </HeadingPairs>
  <TitlesOfParts>
    <vt:vector size="41" baseType="lpstr">
      <vt:lpstr>Arial</vt:lpstr>
      <vt:lpstr>Century Gothic</vt:lpstr>
      <vt:lpstr>DejaVu Sans</vt:lpstr>
      <vt:lpstr>StarSymbol</vt:lpstr>
      <vt:lpstr>Times New Roman</vt:lpstr>
      <vt:lpstr>Wingdings</vt:lpstr>
      <vt:lpstr>Wingdings 3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КШИ№6</cp:lastModifiedBy>
  <cp:revision>1</cp:revision>
  <dcterms:modified xsi:type="dcterms:W3CDTF">2020-05-23T10:42:36Z</dcterms:modified>
</cp:coreProperties>
</file>